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chart+xml" PartName="/ppt/charts/chart1.xml"/>
  <Override ContentType="application/vnd.openxmlformats-officedocument.themeOverride+xml" PartName="/ppt/theme/themeOverride1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0" r:id="rId3"/>
    <p:sldId id="257" r:id="rId4"/>
    <p:sldId id="260" r:id="rId5"/>
    <p:sldId id="259" r:id="rId6"/>
    <p:sldId id="280" r:id="rId7"/>
    <p:sldId id="278" r:id="rId8"/>
    <p:sldId id="279" r:id="rId9"/>
    <p:sldId id="258" r:id="rId10"/>
    <p:sldId id="294" r:id="rId11"/>
    <p:sldId id="295" r:id="rId12"/>
    <p:sldId id="261" r:id="rId13"/>
    <p:sldId id="296" r:id="rId14"/>
    <p:sldId id="289" r:id="rId15"/>
    <p:sldId id="291" r:id="rId16"/>
    <p:sldId id="292" r:id="rId17"/>
    <p:sldId id="287" r:id="rId18"/>
    <p:sldId id="281" r:id="rId19"/>
    <p:sldId id="274" r:id="rId20"/>
    <p:sldId id="312" r:id="rId21"/>
    <p:sldId id="272" r:id="rId22"/>
    <p:sldId id="309" r:id="rId23"/>
    <p:sldId id="273" r:id="rId24"/>
    <p:sldId id="276" r:id="rId25"/>
    <p:sldId id="311" r:id="rId26"/>
  </p:sldIdLst>
  <p:sldSz cx="9144000" cy="6858000" type="screen4x3"/>
  <p:notesSz cx="7104063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5"/>
    <a:srgbClr val="C00000"/>
    <a:srgbClr val="CC0000"/>
    <a:srgbClr val="ED1313"/>
    <a:srgbClr val="01FF07"/>
    <a:srgbClr val="CEFED0"/>
    <a:srgbClr val="FF0000"/>
    <a:srgbClr val="0000FF"/>
    <a:srgbClr val="FBFFE1"/>
    <a:srgbClr val="FB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[2009 - 2014 SATIŞLAR - DELPHI ICIN MART 2015 - 2.xlsx]Sayfa2!PivotTable2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Sayfa2!$B$3:$B$4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Sayfa2!$A$5:$A$15</c:f>
              <c:strCache>
                <c:ptCount val="10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LIBYA</c:v>
                </c:pt>
                <c:pt idx="4">
                  <c:v>LOCAL</c:v>
                </c:pt>
                <c:pt idx="5">
                  <c:v>SPAIN</c:v>
                </c:pt>
                <c:pt idx="6">
                  <c:v>SWEDEN</c:v>
                </c:pt>
                <c:pt idx="7">
                  <c:v>TURKEY FREE ZONE</c:v>
                </c:pt>
                <c:pt idx="8">
                  <c:v>U.K.</c:v>
                </c:pt>
                <c:pt idx="9">
                  <c:v>U.S.A</c:v>
                </c:pt>
              </c:strCache>
            </c:strRef>
          </c:cat>
          <c:val>
            <c:numRef>
              <c:f>Sayfa2!$B$5:$B$15</c:f>
              <c:numCache>
                <c:formatCode>_-[$€-2]\ * #,##0.00_-;\-[$€-2]\ * #,##0.00_-;_-[$€-2]\ * "-"??_-;_-@_-</c:formatCode>
                <c:ptCount val="10"/>
                <c:pt idx="1">
                  <c:v>11026.952000000003</c:v>
                </c:pt>
                <c:pt idx="2">
                  <c:v>89967.847999999984</c:v>
                </c:pt>
                <c:pt idx="4">
                  <c:v>1218266.4400000039</c:v>
                </c:pt>
                <c:pt idx="6">
                  <c:v>67590.567999999999</c:v>
                </c:pt>
                <c:pt idx="7">
                  <c:v>35889.612000000001</c:v>
                </c:pt>
                <c:pt idx="8">
                  <c:v>3917.08</c:v>
                </c:pt>
                <c:pt idx="9">
                  <c:v>48032.940000000024</c:v>
                </c:pt>
              </c:numCache>
            </c:numRef>
          </c:val>
        </c:ser>
        <c:ser>
          <c:idx val="1"/>
          <c:order val="1"/>
          <c:tx>
            <c:strRef>
              <c:f>Sayfa2!$C$3:$C$4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Sayfa2!$A$5:$A$15</c:f>
              <c:strCache>
                <c:ptCount val="10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LIBYA</c:v>
                </c:pt>
                <c:pt idx="4">
                  <c:v>LOCAL</c:v>
                </c:pt>
                <c:pt idx="5">
                  <c:v>SPAIN</c:v>
                </c:pt>
                <c:pt idx="6">
                  <c:v>SWEDEN</c:v>
                </c:pt>
                <c:pt idx="7">
                  <c:v>TURKEY FREE ZONE</c:v>
                </c:pt>
                <c:pt idx="8">
                  <c:v>U.K.</c:v>
                </c:pt>
                <c:pt idx="9">
                  <c:v>U.S.A</c:v>
                </c:pt>
              </c:strCache>
            </c:strRef>
          </c:cat>
          <c:val>
            <c:numRef>
              <c:f>Sayfa2!$C$5:$C$15</c:f>
              <c:numCache>
                <c:formatCode>_-[$€-2]\ * #,##0.00_-;\-[$€-2]\ * #,##0.00_-;_-[$€-2]\ * "-"??_-;_-@_-</c:formatCode>
                <c:ptCount val="10"/>
                <c:pt idx="1">
                  <c:v>18500.996000000003</c:v>
                </c:pt>
                <c:pt idx="2">
                  <c:v>36596.651999999995</c:v>
                </c:pt>
                <c:pt idx="4">
                  <c:v>932397.75999999919</c:v>
                </c:pt>
                <c:pt idx="6">
                  <c:v>75860.880000000019</c:v>
                </c:pt>
                <c:pt idx="7">
                  <c:v>323162.2840000001</c:v>
                </c:pt>
                <c:pt idx="8">
                  <c:v>11521.64</c:v>
                </c:pt>
                <c:pt idx="9">
                  <c:v>18601.788000000008</c:v>
                </c:pt>
              </c:numCache>
            </c:numRef>
          </c:val>
        </c:ser>
        <c:ser>
          <c:idx val="2"/>
          <c:order val="2"/>
          <c:tx>
            <c:strRef>
              <c:f>Sayfa2!$D$3:$D$4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Sayfa2!$A$5:$A$15</c:f>
              <c:strCache>
                <c:ptCount val="10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LIBYA</c:v>
                </c:pt>
                <c:pt idx="4">
                  <c:v>LOCAL</c:v>
                </c:pt>
                <c:pt idx="5">
                  <c:v>SPAIN</c:v>
                </c:pt>
                <c:pt idx="6">
                  <c:v>SWEDEN</c:v>
                </c:pt>
                <c:pt idx="7">
                  <c:v>TURKEY FREE ZONE</c:v>
                </c:pt>
                <c:pt idx="8">
                  <c:v>U.K.</c:v>
                </c:pt>
                <c:pt idx="9">
                  <c:v>U.S.A</c:v>
                </c:pt>
              </c:strCache>
            </c:strRef>
          </c:cat>
          <c:val>
            <c:numRef>
              <c:f>Sayfa2!$D$5:$D$15</c:f>
              <c:numCache>
                <c:formatCode>_-[$€-2]\ * #,##0.00_-;\-[$€-2]\ * #,##0.00_-;_-[$€-2]\ * "-"??_-;_-@_-</c:formatCode>
                <c:ptCount val="10"/>
                <c:pt idx="1">
                  <c:v>8525.2080000000005</c:v>
                </c:pt>
                <c:pt idx="4">
                  <c:v>764778.83599999873</c:v>
                </c:pt>
                <c:pt idx="6">
                  <c:v>100445.36000000009</c:v>
                </c:pt>
                <c:pt idx="7">
                  <c:v>419162.38799999998</c:v>
                </c:pt>
              </c:numCache>
            </c:numRef>
          </c:val>
        </c:ser>
        <c:ser>
          <c:idx val="3"/>
          <c:order val="3"/>
          <c:tx>
            <c:strRef>
              <c:f>Sayfa2!$E$3:$E$4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Sayfa2!$A$5:$A$15</c:f>
              <c:strCache>
                <c:ptCount val="10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LIBYA</c:v>
                </c:pt>
                <c:pt idx="4">
                  <c:v>LOCAL</c:v>
                </c:pt>
                <c:pt idx="5">
                  <c:v>SPAIN</c:v>
                </c:pt>
                <c:pt idx="6">
                  <c:v>SWEDEN</c:v>
                </c:pt>
                <c:pt idx="7">
                  <c:v>TURKEY FREE ZONE</c:v>
                </c:pt>
                <c:pt idx="8">
                  <c:v>U.K.</c:v>
                </c:pt>
                <c:pt idx="9">
                  <c:v>U.S.A</c:v>
                </c:pt>
              </c:strCache>
            </c:strRef>
          </c:cat>
          <c:val>
            <c:numRef>
              <c:f>Sayfa2!$E$5:$E$15</c:f>
              <c:numCache>
                <c:formatCode>_-[$€-2]\ * #,##0.00_-;\-[$€-2]\ * #,##0.00_-;_-[$€-2]\ * "-"??_-;_-@_-</c:formatCode>
                <c:ptCount val="10"/>
                <c:pt idx="0">
                  <c:v>741.98800000000006</c:v>
                </c:pt>
                <c:pt idx="1">
                  <c:v>11794.636000000002</c:v>
                </c:pt>
                <c:pt idx="3">
                  <c:v>18989.112000000001</c:v>
                </c:pt>
                <c:pt idx="4">
                  <c:v>311639.35200000019</c:v>
                </c:pt>
                <c:pt idx="5">
                  <c:v>25437.567999999999</c:v>
                </c:pt>
                <c:pt idx="6">
                  <c:v>88545.631999999925</c:v>
                </c:pt>
                <c:pt idx="7">
                  <c:v>538287.30000000005</c:v>
                </c:pt>
              </c:numCache>
            </c:numRef>
          </c:val>
        </c:ser>
        <c:ser>
          <c:idx val="4"/>
          <c:order val="4"/>
          <c:tx>
            <c:strRef>
              <c:f>Sayfa2!$F$3:$F$4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Sayfa2!$A$5:$A$15</c:f>
              <c:strCache>
                <c:ptCount val="10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LIBYA</c:v>
                </c:pt>
                <c:pt idx="4">
                  <c:v>LOCAL</c:v>
                </c:pt>
                <c:pt idx="5">
                  <c:v>SPAIN</c:v>
                </c:pt>
                <c:pt idx="6">
                  <c:v>SWEDEN</c:v>
                </c:pt>
                <c:pt idx="7">
                  <c:v>TURKEY FREE ZONE</c:v>
                </c:pt>
                <c:pt idx="8">
                  <c:v>U.K.</c:v>
                </c:pt>
                <c:pt idx="9">
                  <c:v>U.S.A</c:v>
                </c:pt>
              </c:strCache>
            </c:strRef>
          </c:cat>
          <c:val>
            <c:numRef>
              <c:f>Sayfa2!$F$5:$F$15</c:f>
              <c:numCache>
                <c:formatCode>_-[$€-2]\ * #,##0.00_-;\-[$€-2]\ * #,##0.00_-;_-[$€-2]\ * "-"??_-;_-@_-</c:formatCode>
                <c:ptCount val="10"/>
                <c:pt idx="1">
                  <c:v>18384.596000000005</c:v>
                </c:pt>
                <c:pt idx="2">
                  <c:v>6547.9599999999982</c:v>
                </c:pt>
                <c:pt idx="4">
                  <c:v>370106.12000000034</c:v>
                </c:pt>
                <c:pt idx="5">
                  <c:v>26182.68</c:v>
                </c:pt>
                <c:pt idx="6">
                  <c:v>99648.152000000002</c:v>
                </c:pt>
                <c:pt idx="7">
                  <c:v>400698.15200000012</c:v>
                </c:pt>
              </c:numCache>
            </c:numRef>
          </c:val>
        </c:ser>
        <c:ser>
          <c:idx val="5"/>
          <c:order val="5"/>
          <c:tx>
            <c:strRef>
              <c:f>Sayfa2!$G$3:$G$4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Sayfa2!$A$5:$A$15</c:f>
              <c:strCache>
                <c:ptCount val="10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LIBYA</c:v>
                </c:pt>
                <c:pt idx="4">
                  <c:v>LOCAL</c:v>
                </c:pt>
                <c:pt idx="5">
                  <c:v>SPAIN</c:v>
                </c:pt>
                <c:pt idx="6">
                  <c:v>SWEDEN</c:v>
                </c:pt>
                <c:pt idx="7">
                  <c:v>TURKEY FREE ZONE</c:v>
                </c:pt>
                <c:pt idx="8">
                  <c:v>U.K.</c:v>
                </c:pt>
                <c:pt idx="9">
                  <c:v>U.S.A</c:v>
                </c:pt>
              </c:strCache>
            </c:strRef>
          </c:cat>
          <c:val>
            <c:numRef>
              <c:f>Sayfa2!$G$5:$G$15</c:f>
              <c:numCache>
                <c:formatCode>_-[$€-2]\ * #,##0.00_-;\-[$€-2]\ * #,##0.00_-;_-[$€-2]\ * "-"??_-;_-@_-</c:formatCode>
                <c:ptCount val="10"/>
                <c:pt idx="1">
                  <c:v>23311.048000000006</c:v>
                </c:pt>
                <c:pt idx="4">
                  <c:v>286662.68799999956</c:v>
                </c:pt>
                <c:pt idx="5">
                  <c:v>21429.907999999999</c:v>
                </c:pt>
                <c:pt idx="6">
                  <c:v>137612.70399999997</c:v>
                </c:pt>
                <c:pt idx="7">
                  <c:v>468221.35600000003</c:v>
                </c:pt>
                <c:pt idx="9">
                  <c:v>33713.811999999998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487168"/>
        <c:axId val="182462720"/>
        <c:axId val="0"/>
      </c:bar3DChart>
      <c:catAx>
        <c:axId val="30848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82462720"/>
        <c:crosses val="autoZero"/>
        <c:auto val="1"/>
        <c:lblAlgn val="ctr"/>
        <c:lblOffset val="100"/>
        <c:noMultiLvlLbl val="0"/>
      </c:catAx>
      <c:valAx>
        <c:axId val="182462720"/>
        <c:scaling>
          <c:orientation val="minMax"/>
        </c:scaling>
        <c:delete val="0"/>
        <c:axPos val="l"/>
        <c:majorGridlines/>
        <c:numFmt formatCode="_-[$€-2]\ * #,##0.00_-;\-[$€-2]\ * #,##0.00_-;_-[$€-2]\ * &quot;-&quot;??_-;_-@_-" sourceLinked="1"/>
        <c:majorTickMark val="out"/>
        <c:minorTickMark val="none"/>
        <c:tickLblPos val="nextTo"/>
        <c:crossAx val="308487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F0205-8218-4C66-8638-F4377D0F370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6632A2C-83CE-4590-8314-665EA624D101}">
      <dgm:prSet phldrT="[Metin]" custT="1"/>
      <dgm:spPr/>
      <dgm:t>
        <a:bodyPr anchor="t"/>
        <a:lstStyle/>
        <a:p>
          <a:pPr algn="ctr"/>
          <a:r>
            <a:rPr lang="tr-TR" sz="900" dirty="0" smtClean="0"/>
            <a:t>Management</a:t>
          </a:r>
          <a:endParaRPr lang="tr-TR" sz="900" dirty="0"/>
        </a:p>
      </dgm:t>
    </dgm:pt>
    <dgm:pt modelId="{C3594B89-BFCD-4B20-BDC3-60010B3BF201}" type="parTrans" cxnId="{56A1F95C-6F9D-4396-881B-2727202CFAF7}">
      <dgm:prSet/>
      <dgm:spPr/>
      <dgm:t>
        <a:bodyPr/>
        <a:lstStyle/>
        <a:p>
          <a:endParaRPr lang="tr-TR"/>
        </a:p>
      </dgm:t>
    </dgm:pt>
    <dgm:pt modelId="{6C35770F-5CC0-4A43-8EC1-D19347F188A4}" type="sibTrans" cxnId="{56A1F95C-6F9D-4396-881B-2727202CFAF7}">
      <dgm:prSet custT="1"/>
      <dgm:spPr/>
      <dgm:t>
        <a:bodyPr/>
        <a:lstStyle/>
        <a:p>
          <a:pPr algn="ctr"/>
          <a:r>
            <a:rPr lang="tr-TR" sz="700" dirty="0" smtClean="0"/>
            <a:t>General Manager</a:t>
          </a:r>
          <a:endParaRPr lang="tr-TR" sz="700" dirty="0"/>
        </a:p>
      </dgm:t>
    </dgm:pt>
    <dgm:pt modelId="{0F771B46-949B-4D89-9A1C-FB0EF2BC49CF}">
      <dgm:prSet phldrT="[Metin]" custT="1"/>
      <dgm:spPr/>
      <dgm:t>
        <a:bodyPr anchor="t"/>
        <a:lstStyle/>
        <a:p>
          <a:pPr algn="ctr"/>
          <a:r>
            <a:rPr lang="tr-TR" sz="900" dirty="0" smtClean="0"/>
            <a:t>Business Management</a:t>
          </a:r>
          <a:endParaRPr lang="tr-TR" sz="900" dirty="0"/>
        </a:p>
      </dgm:t>
    </dgm:pt>
    <dgm:pt modelId="{B51B2AE6-8629-4F35-A8C2-12421A7CC70F}" type="parTrans" cxnId="{4C4813FA-E007-47A1-A8B8-C98971E8A12F}">
      <dgm:prSet/>
      <dgm:spPr/>
      <dgm:t>
        <a:bodyPr/>
        <a:lstStyle/>
        <a:p>
          <a:pPr algn="ctr"/>
          <a:endParaRPr lang="tr-TR" sz="1800"/>
        </a:p>
      </dgm:t>
    </dgm:pt>
    <dgm:pt modelId="{8DEE571D-4E50-4223-91B2-5A90F202967A}" type="sibTrans" cxnId="{4C4813FA-E007-47A1-A8B8-C98971E8A12F}">
      <dgm:prSet custT="1"/>
      <dgm:spPr/>
      <dgm:t>
        <a:bodyPr/>
        <a:lstStyle/>
        <a:p>
          <a:pPr algn="ctr"/>
          <a:r>
            <a:rPr lang="tr-TR" sz="700" dirty="0" err="1" smtClean="0"/>
            <a:t>Vice</a:t>
          </a:r>
          <a:r>
            <a:rPr lang="tr-TR" sz="700" dirty="0" smtClean="0"/>
            <a:t> General Manager</a:t>
          </a:r>
          <a:endParaRPr lang="tr-TR" sz="700" dirty="0"/>
        </a:p>
      </dgm:t>
    </dgm:pt>
    <dgm:pt modelId="{9E05D023-AA85-47B8-A625-79FD69E0B080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Resources</a:t>
          </a:r>
          <a:r>
            <a:rPr lang="tr-TR" sz="900" dirty="0" smtClean="0"/>
            <a:t> Management</a:t>
          </a:r>
          <a:endParaRPr lang="tr-TR" sz="900" dirty="0"/>
        </a:p>
      </dgm:t>
    </dgm:pt>
    <dgm:pt modelId="{B0526DA8-3773-4394-875C-164DEBA96F1E}" type="parTrans" cxnId="{450DCA10-5C2A-48E4-A457-83E4F065F85B}">
      <dgm:prSet/>
      <dgm:spPr/>
      <dgm:t>
        <a:bodyPr/>
        <a:lstStyle/>
        <a:p>
          <a:pPr algn="ctr"/>
          <a:endParaRPr lang="tr-TR" sz="1800"/>
        </a:p>
      </dgm:t>
    </dgm:pt>
    <dgm:pt modelId="{97050699-6784-476E-938C-C7AE236E9285}" type="sibTrans" cxnId="{450DCA10-5C2A-48E4-A457-83E4F065F85B}">
      <dgm:prSet custT="1"/>
      <dgm:spPr/>
      <dgm:t>
        <a:bodyPr/>
        <a:lstStyle/>
        <a:p>
          <a:pPr algn="ctr"/>
          <a:r>
            <a:rPr lang="tr-TR" sz="700" dirty="0" smtClean="0"/>
            <a:t>Finance &amp; </a:t>
          </a:r>
          <a:r>
            <a:rPr lang="tr-TR" sz="700" dirty="0" err="1" smtClean="0"/>
            <a:t>Adminis</a:t>
          </a:r>
          <a:r>
            <a:rPr lang="tr-TR" sz="700" dirty="0" smtClean="0"/>
            <a:t>. Manager</a:t>
          </a:r>
        </a:p>
      </dgm:t>
    </dgm:pt>
    <dgm:pt modelId="{BBCC152E-D2E7-4E20-A46F-DAB35190B2AD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Engineering</a:t>
          </a:r>
          <a:endParaRPr lang="tr-TR" sz="900" dirty="0" smtClean="0"/>
        </a:p>
      </dgm:t>
    </dgm:pt>
    <dgm:pt modelId="{34B08647-74E8-4708-87CE-D108414FDF81}" type="parTrans" cxnId="{6D2A0F43-82E4-4C74-8F8E-C4C38C042636}">
      <dgm:prSet/>
      <dgm:spPr/>
      <dgm:t>
        <a:bodyPr/>
        <a:lstStyle/>
        <a:p>
          <a:pPr algn="ctr"/>
          <a:endParaRPr lang="tr-TR" sz="1800"/>
        </a:p>
      </dgm:t>
    </dgm:pt>
    <dgm:pt modelId="{A3BFF139-5333-4E04-9750-8A62A133ED83}" type="sibTrans" cxnId="{6D2A0F43-82E4-4C74-8F8E-C4C38C042636}">
      <dgm:prSet custT="1"/>
      <dgm:spPr/>
      <dgm:t>
        <a:bodyPr/>
        <a:lstStyle/>
        <a:p>
          <a:pPr algn="ctr"/>
          <a:r>
            <a:rPr lang="tr-TR" sz="700" dirty="0" err="1" smtClean="0"/>
            <a:t>Quality</a:t>
          </a:r>
          <a:r>
            <a:rPr lang="tr-TR" sz="700" dirty="0" smtClean="0"/>
            <a:t> Manager</a:t>
          </a:r>
          <a:endParaRPr lang="tr-TR" sz="700" dirty="0"/>
        </a:p>
      </dgm:t>
    </dgm:pt>
    <dgm:pt modelId="{7CB636F8-4A22-497D-A213-E9BCB5ACDA73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Purchasing</a:t>
          </a:r>
          <a:endParaRPr lang="tr-TR" sz="900" dirty="0"/>
        </a:p>
      </dgm:t>
    </dgm:pt>
    <dgm:pt modelId="{40DF91C7-994A-45D3-B091-DE21912C54CD}" type="parTrans" cxnId="{E5CAE356-C311-4BD2-9546-6C701BBF47F4}">
      <dgm:prSet/>
      <dgm:spPr/>
      <dgm:t>
        <a:bodyPr/>
        <a:lstStyle/>
        <a:p>
          <a:pPr algn="ctr"/>
          <a:endParaRPr lang="tr-TR" sz="1800"/>
        </a:p>
      </dgm:t>
    </dgm:pt>
    <dgm:pt modelId="{75E55348-5BE0-47ED-BFC8-01CDE99D6F01}" type="sibTrans" cxnId="{E5CAE356-C311-4BD2-9546-6C701BBF47F4}">
      <dgm:prSet custT="1"/>
      <dgm:spPr/>
      <dgm:t>
        <a:bodyPr/>
        <a:lstStyle/>
        <a:p>
          <a:pPr algn="ctr"/>
          <a:r>
            <a:rPr lang="tr-TR" sz="700" dirty="0" err="1" smtClean="0"/>
            <a:t>Purchasing</a:t>
          </a:r>
          <a:r>
            <a:rPr lang="tr-TR" sz="700" dirty="0" smtClean="0"/>
            <a:t> </a:t>
          </a:r>
          <a:r>
            <a:rPr lang="tr-TR" sz="700" dirty="0" err="1" smtClean="0"/>
            <a:t>Responsible</a:t>
          </a:r>
          <a:endParaRPr lang="tr-TR" sz="700" dirty="0"/>
        </a:p>
      </dgm:t>
    </dgm:pt>
    <dgm:pt modelId="{13ADC4E4-3679-4F45-9B26-6F91E1AFA100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Sales</a:t>
          </a:r>
          <a:endParaRPr lang="tr-TR" sz="900" dirty="0"/>
        </a:p>
      </dgm:t>
    </dgm:pt>
    <dgm:pt modelId="{92C38BCF-F428-4DD3-A299-D69A89302917}" type="parTrans" cxnId="{456F80E7-90AE-41D8-8648-C1C5E2413355}">
      <dgm:prSet/>
      <dgm:spPr/>
      <dgm:t>
        <a:bodyPr/>
        <a:lstStyle/>
        <a:p>
          <a:pPr algn="ctr"/>
          <a:endParaRPr lang="tr-TR" sz="1800"/>
        </a:p>
      </dgm:t>
    </dgm:pt>
    <dgm:pt modelId="{06C52FB2-8305-45E0-AF39-03F270581A85}" type="sibTrans" cxnId="{456F80E7-90AE-41D8-8648-C1C5E2413355}">
      <dgm:prSet custT="1"/>
      <dgm:spPr/>
      <dgm:t>
        <a:bodyPr/>
        <a:lstStyle/>
        <a:p>
          <a:pPr algn="ctr"/>
          <a:r>
            <a:rPr lang="tr-TR" sz="700" dirty="0" err="1" smtClean="0"/>
            <a:t>Vice</a:t>
          </a:r>
          <a:r>
            <a:rPr lang="tr-TR" sz="700" dirty="0" smtClean="0"/>
            <a:t> General Manager</a:t>
          </a:r>
          <a:endParaRPr lang="tr-TR" sz="700" dirty="0"/>
        </a:p>
      </dgm:t>
    </dgm:pt>
    <dgm:pt modelId="{0CEB4958-A4B6-4DE2-959B-A0FEF5B9C541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Facility</a:t>
          </a:r>
          <a:r>
            <a:rPr lang="tr-TR" sz="900" dirty="0" smtClean="0"/>
            <a:t> Management</a:t>
          </a:r>
          <a:endParaRPr lang="tr-TR" sz="900" dirty="0"/>
        </a:p>
      </dgm:t>
    </dgm:pt>
    <dgm:pt modelId="{C5869739-0BC0-4737-A327-3857BB4D2F38}" type="parTrans" cxnId="{D6BD3CF2-A9BB-42FF-94CA-BAF143F8180B}">
      <dgm:prSet/>
      <dgm:spPr/>
      <dgm:t>
        <a:bodyPr/>
        <a:lstStyle/>
        <a:p>
          <a:pPr algn="ctr"/>
          <a:endParaRPr lang="tr-TR" sz="1800"/>
        </a:p>
      </dgm:t>
    </dgm:pt>
    <dgm:pt modelId="{050C72D0-58C8-4296-9923-8364A809C294}" type="sibTrans" cxnId="{D6BD3CF2-A9BB-42FF-94CA-BAF143F8180B}">
      <dgm:prSet custT="1"/>
      <dgm:spPr/>
      <dgm:t>
        <a:bodyPr/>
        <a:lstStyle/>
        <a:p>
          <a:pPr algn="ctr"/>
          <a:r>
            <a:rPr lang="tr-TR" sz="700" dirty="0" smtClean="0"/>
            <a:t>Finance &amp; </a:t>
          </a:r>
          <a:r>
            <a:rPr lang="tr-TR" sz="700" dirty="0" err="1" smtClean="0"/>
            <a:t>Adminis</a:t>
          </a:r>
          <a:r>
            <a:rPr lang="tr-TR" sz="700" dirty="0" smtClean="0"/>
            <a:t>. </a:t>
          </a:r>
          <a:r>
            <a:rPr lang="tr-TR" sz="700" dirty="0" err="1" smtClean="0"/>
            <a:t>Manage</a:t>
          </a:r>
          <a:endParaRPr lang="tr-TR" sz="700" dirty="0"/>
        </a:p>
      </dgm:t>
    </dgm:pt>
    <dgm:pt modelId="{0802ABFF-2790-44FF-A09F-3909CF99FDDA}">
      <dgm:prSet phldrT="[Metin]" custT="1"/>
      <dgm:spPr/>
      <dgm:t>
        <a:bodyPr anchor="t"/>
        <a:lstStyle/>
        <a:p>
          <a:pPr algn="ctr"/>
          <a:r>
            <a:rPr lang="tr-TR" sz="900" dirty="0" smtClean="0"/>
            <a:t>Finance</a:t>
          </a:r>
          <a:endParaRPr lang="tr-TR" sz="900" dirty="0"/>
        </a:p>
      </dgm:t>
    </dgm:pt>
    <dgm:pt modelId="{28A31138-8771-401E-8B9A-D1C2A1B71F06}" type="parTrans" cxnId="{F67377CF-1442-4FC9-AE90-E2A636E061BB}">
      <dgm:prSet/>
      <dgm:spPr/>
      <dgm:t>
        <a:bodyPr/>
        <a:lstStyle/>
        <a:p>
          <a:pPr algn="ctr"/>
          <a:endParaRPr lang="tr-TR" sz="1800"/>
        </a:p>
      </dgm:t>
    </dgm:pt>
    <dgm:pt modelId="{F4CACC44-354E-4556-A00E-30075F6749CB}" type="sibTrans" cxnId="{F67377CF-1442-4FC9-AE90-E2A636E061BB}">
      <dgm:prSet custT="1"/>
      <dgm:spPr/>
      <dgm:t>
        <a:bodyPr/>
        <a:lstStyle/>
        <a:p>
          <a:pPr algn="ctr"/>
          <a:endParaRPr lang="tr-TR" sz="700" dirty="0" smtClean="0"/>
        </a:p>
        <a:p>
          <a:pPr algn="ctr"/>
          <a:r>
            <a:rPr lang="tr-TR" sz="700" dirty="0" smtClean="0"/>
            <a:t>Finance &amp; </a:t>
          </a:r>
          <a:r>
            <a:rPr lang="tr-TR" sz="700" dirty="0" err="1" smtClean="0"/>
            <a:t>Adminis</a:t>
          </a:r>
          <a:r>
            <a:rPr lang="tr-TR" sz="700" dirty="0" smtClean="0"/>
            <a:t>. Manager</a:t>
          </a:r>
          <a:endParaRPr lang="tr-TR" sz="700" dirty="0"/>
        </a:p>
      </dgm:t>
    </dgm:pt>
    <dgm:pt modelId="{28FFA297-6455-46E0-BE19-8E3C50301588}">
      <dgm:prSet phldrT="[Metin]" custT="1"/>
      <dgm:spPr/>
      <dgm:t>
        <a:bodyPr anchor="t"/>
        <a:lstStyle/>
        <a:p>
          <a:pPr algn="ctr"/>
          <a:r>
            <a:rPr lang="tr-TR" sz="900" dirty="0" smtClean="0"/>
            <a:t>HR &amp; </a:t>
          </a:r>
          <a:r>
            <a:rPr lang="tr-TR" sz="900" dirty="0" err="1" smtClean="0"/>
            <a:t>Administra</a:t>
          </a:r>
          <a:r>
            <a:rPr lang="tr-TR" sz="900" dirty="0" smtClean="0"/>
            <a:t>.</a:t>
          </a:r>
          <a:endParaRPr lang="tr-TR" sz="900" dirty="0"/>
        </a:p>
      </dgm:t>
    </dgm:pt>
    <dgm:pt modelId="{FB563F42-812F-435E-8A03-62B792FC8F29}" type="parTrans" cxnId="{76AFA1EF-BA3B-4A23-B774-F7D9547A0E22}">
      <dgm:prSet/>
      <dgm:spPr/>
      <dgm:t>
        <a:bodyPr/>
        <a:lstStyle/>
        <a:p>
          <a:pPr algn="ctr"/>
          <a:endParaRPr lang="tr-TR" sz="1800"/>
        </a:p>
      </dgm:t>
    </dgm:pt>
    <dgm:pt modelId="{BD7D2716-BCE2-4109-AF38-8F5D0E9A01C3}" type="sibTrans" cxnId="{76AFA1EF-BA3B-4A23-B774-F7D9547A0E22}">
      <dgm:prSet custT="1"/>
      <dgm:spPr/>
      <dgm:t>
        <a:bodyPr/>
        <a:lstStyle/>
        <a:p>
          <a:pPr algn="ctr"/>
          <a:r>
            <a:rPr lang="tr-TR" sz="700" dirty="0" smtClean="0"/>
            <a:t>Finance &amp; </a:t>
          </a:r>
          <a:r>
            <a:rPr lang="tr-TR" sz="700" dirty="0" err="1" smtClean="0"/>
            <a:t>Adminis</a:t>
          </a:r>
          <a:r>
            <a:rPr lang="tr-TR" sz="700" dirty="0" smtClean="0"/>
            <a:t>. </a:t>
          </a:r>
          <a:r>
            <a:rPr lang="tr-TR" sz="700" dirty="0" err="1" smtClean="0"/>
            <a:t>Manage</a:t>
          </a:r>
          <a:endParaRPr lang="tr-TR" sz="700" dirty="0"/>
        </a:p>
      </dgm:t>
    </dgm:pt>
    <dgm:pt modelId="{F63E8FBC-825A-4F39-83C5-5BBA3B2E686A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Warehouse</a:t>
          </a:r>
          <a:endParaRPr lang="tr-TR" sz="900" dirty="0" smtClean="0"/>
        </a:p>
      </dgm:t>
    </dgm:pt>
    <dgm:pt modelId="{A1099795-795B-4FDB-BB90-1B27810A89C1}" type="parTrans" cxnId="{D8356007-CABF-4DF9-A9A6-912B58B227A9}">
      <dgm:prSet/>
      <dgm:spPr/>
      <dgm:t>
        <a:bodyPr/>
        <a:lstStyle/>
        <a:p>
          <a:pPr algn="ctr"/>
          <a:endParaRPr lang="tr-TR" sz="1800"/>
        </a:p>
      </dgm:t>
    </dgm:pt>
    <dgm:pt modelId="{04E24EB2-3F27-48E5-A558-D74D66FCAFF5}" type="sibTrans" cxnId="{D8356007-CABF-4DF9-A9A6-912B58B227A9}">
      <dgm:prSet custT="1"/>
      <dgm:spPr/>
      <dgm:t>
        <a:bodyPr/>
        <a:lstStyle/>
        <a:p>
          <a:pPr algn="ctr"/>
          <a:r>
            <a:rPr lang="tr-TR" sz="700" dirty="0" err="1" smtClean="0"/>
            <a:t>Warehouse</a:t>
          </a:r>
          <a:r>
            <a:rPr lang="tr-TR" sz="700" dirty="0" smtClean="0"/>
            <a:t> </a:t>
          </a:r>
          <a:r>
            <a:rPr lang="tr-TR" sz="700" dirty="0" err="1" smtClean="0"/>
            <a:t>Responsible</a:t>
          </a:r>
          <a:endParaRPr lang="tr-TR" sz="700" dirty="0"/>
        </a:p>
      </dgm:t>
    </dgm:pt>
    <dgm:pt modelId="{575AD0E6-2CD6-4E38-91E3-F14D05E91C76}">
      <dgm:prSet phldrT="[Metin]" custT="1"/>
      <dgm:spPr/>
      <dgm:t>
        <a:bodyPr anchor="t"/>
        <a:lstStyle/>
        <a:p>
          <a:pPr algn="ctr"/>
          <a:r>
            <a:rPr lang="tr-TR" sz="900" dirty="0" smtClean="0"/>
            <a:t>Metal Works</a:t>
          </a:r>
        </a:p>
      </dgm:t>
    </dgm:pt>
    <dgm:pt modelId="{C0FF1394-5212-4931-9E2B-30AD9B496A03}" type="parTrans" cxnId="{93DDA476-8DE7-46D6-9AC3-E99FCB14E0C3}">
      <dgm:prSet/>
      <dgm:spPr/>
      <dgm:t>
        <a:bodyPr/>
        <a:lstStyle/>
        <a:p>
          <a:pPr algn="ctr"/>
          <a:endParaRPr lang="tr-TR" sz="1800"/>
        </a:p>
      </dgm:t>
    </dgm:pt>
    <dgm:pt modelId="{7C5F73FC-9DB3-4798-82D7-9729E43ED86C}" type="sibTrans" cxnId="{93DDA476-8DE7-46D6-9AC3-E99FCB14E0C3}">
      <dgm:prSet custT="1"/>
      <dgm:spPr/>
      <dgm:t>
        <a:bodyPr/>
        <a:lstStyle/>
        <a:p>
          <a:pPr algn="ctr"/>
          <a:r>
            <a:rPr lang="tr-TR" sz="700" dirty="0" smtClean="0"/>
            <a:t>CNC </a:t>
          </a:r>
          <a:r>
            <a:rPr lang="tr-TR" sz="700" dirty="0" err="1" smtClean="0"/>
            <a:t>Operators</a:t>
          </a:r>
          <a:r>
            <a:rPr lang="tr-TR" sz="700" dirty="0" smtClean="0"/>
            <a:t>,</a:t>
          </a:r>
        </a:p>
        <a:p>
          <a:pPr algn="ctr"/>
          <a:r>
            <a:rPr lang="tr-TR" sz="700" dirty="0" err="1" smtClean="0"/>
            <a:t>Pin</a:t>
          </a:r>
          <a:r>
            <a:rPr lang="tr-TR" sz="700" dirty="0" smtClean="0"/>
            <a:t> Assembly </a:t>
          </a:r>
          <a:r>
            <a:rPr lang="tr-TR" sz="700" dirty="0" err="1" smtClean="0"/>
            <a:t>Operator</a:t>
          </a:r>
          <a:r>
            <a:rPr lang="tr-TR" sz="700" dirty="0" smtClean="0"/>
            <a:t>,</a:t>
          </a:r>
        </a:p>
        <a:p>
          <a:pPr algn="ctr"/>
          <a:r>
            <a:rPr lang="tr-TR" sz="700" dirty="0" err="1" smtClean="0"/>
            <a:t>Welding</a:t>
          </a:r>
          <a:r>
            <a:rPr lang="tr-TR" sz="700" dirty="0" smtClean="0"/>
            <a:t> </a:t>
          </a:r>
          <a:r>
            <a:rPr lang="tr-TR" sz="700" dirty="0" err="1" smtClean="0"/>
            <a:t>Operator</a:t>
          </a:r>
          <a:endParaRPr lang="tr-TR" sz="700" dirty="0"/>
        </a:p>
      </dgm:t>
    </dgm:pt>
    <dgm:pt modelId="{D1E5780F-F004-4953-9486-1354E8EA120B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Assembling</a:t>
          </a:r>
          <a:endParaRPr lang="tr-TR" sz="900" dirty="0" smtClean="0"/>
        </a:p>
      </dgm:t>
    </dgm:pt>
    <dgm:pt modelId="{653B992C-029C-4D85-87DC-D98B32E6C555}" type="parTrans" cxnId="{1C3659D3-F835-4814-BE4C-55A170B782BD}">
      <dgm:prSet/>
      <dgm:spPr/>
      <dgm:t>
        <a:bodyPr/>
        <a:lstStyle/>
        <a:p>
          <a:pPr algn="ctr"/>
          <a:endParaRPr lang="tr-TR" sz="1800"/>
        </a:p>
      </dgm:t>
    </dgm:pt>
    <dgm:pt modelId="{FB936599-A5D3-48C5-B244-96281B49553A}" type="sibTrans" cxnId="{1C3659D3-F835-4814-BE4C-55A170B782BD}">
      <dgm:prSet custT="1"/>
      <dgm:spPr/>
      <dgm:t>
        <a:bodyPr/>
        <a:lstStyle/>
        <a:p>
          <a:pPr algn="ctr"/>
          <a:r>
            <a:rPr lang="tr-TR" sz="700" dirty="0" err="1" smtClean="0"/>
            <a:t>Hose</a:t>
          </a:r>
          <a:r>
            <a:rPr lang="tr-TR" sz="700" dirty="0" smtClean="0"/>
            <a:t> </a:t>
          </a:r>
          <a:r>
            <a:rPr lang="tr-TR" sz="700" dirty="0" err="1" smtClean="0"/>
            <a:t>Cutting</a:t>
          </a:r>
          <a:r>
            <a:rPr lang="tr-TR" sz="700" dirty="0" smtClean="0"/>
            <a:t> </a:t>
          </a:r>
          <a:r>
            <a:rPr lang="tr-TR" sz="700" dirty="0" err="1" smtClean="0"/>
            <a:t>Operator</a:t>
          </a:r>
          <a:r>
            <a:rPr lang="tr-TR" sz="700" dirty="0" smtClean="0"/>
            <a:t>, Assembly </a:t>
          </a:r>
          <a:r>
            <a:rPr lang="tr-TR" sz="700" dirty="0" err="1" smtClean="0"/>
            <a:t>Operator</a:t>
          </a:r>
          <a:r>
            <a:rPr lang="tr-TR" sz="700" dirty="0" smtClean="0"/>
            <a:t>, </a:t>
          </a:r>
          <a:r>
            <a:rPr lang="tr-TR" sz="700" dirty="0" err="1" smtClean="0"/>
            <a:t>Bending</a:t>
          </a:r>
          <a:r>
            <a:rPr lang="tr-TR" sz="700" dirty="0" smtClean="0"/>
            <a:t> </a:t>
          </a:r>
          <a:r>
            <a:rPr lang="tr-TR" sz="700" dirty="0" err="1" smtClean="0"/>
            <a:t>Operator</a:t>
          </a:r>
          <a:endParaRPr lang="tr-TR" sz="700" dirty="0"/>
        </a:p>
      </dgm:t>
    </dgm:pt>
    <dgm:pt modelId="{9341D5DF-94AB-47BD-B9C3-EEE515B36012}">
      <dgm:prSet phldrT="[Metin]" custT="1"/>
      <dgm:spPr/>
      <dgm:t>
        <a:bodyPr anchor="t"/>
        <a:lstStyle/>
        <a:p>
          <a:pPr algn="ctr"/>
          <a:r>
            <a:rPr lang="tr-TR" sz="900" dirty="0" smtClean="0"/>
            <a:t>Product Development</a:t>
          </a:r>
        </a:p>
      </dgm:t>
    </dgm:pt>
    <dgm:pt modelId="{F2F71C17-FD66-426A-A90D-82D5F132430C}" type="parTrans" cxnId="{68BF0B6F-010A-4CD9-8EB9-F63E4EE6ECF2}">
      <dgm:prSet/>
      <dgm:spPr/>
      <dgm:t>
        <a:bodyPr/>
        <a:lstStyle/>
        <a:p>
          <a:pPr algn="ctr"/>
          <a:endParaRPr lang="tr-TR" sz="1800"/>
        </a:p>
      </dgm:t>
    </dgm:pt>
    <dgm:pt modelId="{C0B414A2-59C3-4548-BF8C-44FDCA4774CC}" type="sibTrans" cxnId="{68BF0B6F-010A-4CD9-8EB9-F63E4EE6ECF2}">
      <dgm:prSet custT="1"/>
      <dgm:spPr/>
      <dgm:t>
        <a:bodyPr/>
        <a:lstStyle/>
        <a:p>
          <a:pPr algn="ctr"/>
          <a:r>
            <a:rPr lang="tr-TR" sz="700" dirty="0" smtClean="0"/>
            <a:t>PD </a:t>
          </a:r>
          <a:r>
            <a:rPr lang="tr-TR" sz="700" dirty="0" err="1" smtClean="0"/>
            <a:t>Engineer</a:t>
          </a:r>
          <a:r>
            <a:rPr lang="tr-TR" sz="700" dirty="0" smtClean="0"/>
            <a:t>,</a:t>
          </a:r>
        </a:p>
        <a:p>
          <a:pPr algn="ctr"/>
          <a:r>
            <a:rPr lang="tr-TR" sz="700" dirty="0" smtClean="0"/>
            <a:t>Technical </a:t>
          </a:r>
          <a:r>
            <a:rPr lang="tr-TR" sz="700" dirty="0" err="1" smtClean="0"/>
            <a:t>Draftsman</a:t>
          </a:r>
          <a:endParaRPr lang="tr-TR" sz="700" dirty="0"/>
        </a:p>
      </dgm:t>
    </dgm:pt>
    <dgm:pt modelId="{291D96DD-5CDB-4932-A720-3D23693437FD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Quality</a:t>
          </a:r>
          <a:endParaRPr lang="tr-TR" sz="900" dirty="0" smtClean="0"/>
        </a:p>
      </dgm:t>
    </dgm:pt>
    <dgm:pt modelId="{F1F55F3E-40D3-443A-BF07-00C49A24D552}" type="parTrans" cxnId="{324BD7F1-7B20-4FF1-A583-E5C003CABE45}">
      <dgm:prSet/>
      <dgm:spPr/>
      <dgm:t>
        <a:bodyPr/>
        <a:lstStyle/>
        <a:p>
          <a:pPr algn="ctr"/>
          <a:endParaRPr lang="tr-TR" sz="1800"/>
        </a:p>
      </dgm:t>
    </dgm:pt>
    <dgm:pt modelId="{9148AB7A-18AA-4DD9-A5FE-45E314E3B0E1}" type="sibTrans" cxnId="{324BD7F1-7B20-4FF1-A583-E5C003CABE45}">
      <dgm:prSet custT="1"/>
      <dgm:spPr/>
      <dgm:t>
        <a:bodyPr/>
        <a:lstStyle/>
        <a:p>
          <a:pPr algn="ctr"/>
          <a:r>
            <a:rPr lang="tr-TR" sz="700" dirty="0" err="1" smtClean="0"/>
            <a:t>Quality</a:t>
          </a:r>
          <a:r>
            <a:rPr lang="tr-TR" sz="700" dirty="0" smtClean="0"/>
            <a:t> Manager</a:t>
          </a:r>
          <a:endParaRPr lang="tr-TR" sz="700" dirty="0"/>
        </a:p>
      </dgm:t>
    </dgm:pt>
    <dgm:pt modelId="{E7475E14-6C28-467F-9AE1-1E00E09ABDB3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Domestic</a:t>
          </a:r>
          <a:r>
            <a:rPr lang="tr-TR" sz="900" dirty="0" smtClean="0"/>
            <a:t> </a:t>
          </a:r>
          <a:r>
            <a:rPr lang="tr-TR" sz="900" dirty="0" err="1" smtClean="0"/>
            <a:t>Trade</a:t>
          </a:r>
          <a:endParaRPr lang="tr-TR" sz="900" dirty="0"/>
        </a:p>
      </dgm:t>
    </dgm:pt>
    <dgm:pt modelId="{7F126A4A-122E-4733-A576-DFF6288AC7DE}" type="parTrans" cxnId="{24912017-3902-4474-8462-9B237335AD66}">
      <dgm:prSet/>
      <dgm:spPr/>
      <dgm:t>
        <a:bodyPr/>
        <a:lstStyle/>
        <a:p>
          <a:pPr algn="ctr"/>
          <a:endParaRPr lang="tr-TR" sz="1800"/>
        </a:p>
      </dgm:t>
    </dgm:pt>
    <dgm:pt modelId="{3C8103FD-4538-42B1-93A5-0EC5C3E5A221}" type="sibTrans" cxnId="{24912017-3902-4474-8462-9B237335AD66}">
      <dgm:prSet custT="1"/>
      <dgm:spPr/>
      <dgm:t>
        <a:bodyPr/>
        <a:lstStyle/>
        <a:p>
          <a:pPr algn="ctr"/>
          <a:r>
            <a:rPr lang="tr-TR" sz="700" dirty="0" err="1" smtClean="0"/>
            <a:t>Sale</a:t>
          </a:r>
          <a:r>
            <a:rPr lang="tr-TR" sz="700" dirty="0" smtClean="0"/>
            <a:t> </a:t>
          </a:r>
          <a:r>
            <a:rPr lang="tr-TR" sz="700" dirty="0" err="1" smtClean="0"/>
            <a:t>Responsible</a:t>
          </a:r>
          <a:endParaRPr lang="tr-TR" sz="700" dirty="0"/>
        </a:p>
      </dgm:t>
    </dgm:pt>
    <dgm:pt modelId="{D710798B-85D8-4386-8913-0A9D156B9576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Exportation</a:t>
          </a:r>
          <a:endParaRPr lang="tr-TR" sz="900" dirty="0"/>
        </a:p>
      </dgm:t>
    </dgm:pt>
    <dgm:pt modelId="{6B310B6C-0533-4EFE-A7F0-A3CD9A4FF966}" type="parTrans" cxnId="{76296F07-9F29-4344-A75C-26021B20A353}">
      <dgm:prSet/>
      <dgm:spPr/>
      <dgm:t>
        <a:bodyPr/>
        <a:lstStyle/>
        <a:p>
          <a:pPr algn="ctr"/>
          <a:endParaRPr lang="tr-TR" sz="1800"/>
        </a:p>
      </dgm:t>
    </dgm:pt>
    <dgm:pt modelId="{488CD1E6-2BA4-4C9F-8806-65625B8E48EC}" type="sibTrans" cxnId="{76296F07-9F29-4344-A75C-26021B20A353}">
      <dgm:prSet custT="1"/>
      <dgm:spPr/>
      <dgm:t>
        <a:bodyPr/>
        <a:lstStyle/>
        <a:p>
          <a:pPr algn="ctr"/>
          <a:r>
            <a:rPr lang="tr-TR" sz="700" dirty="0" err="1" smtClean="0"/>
            <a:t>Vice</a:t>
          </a:r>
          <a:r>
            <a:rPr lang="tr-TR" sz="700" dirty="0" smtClean="0"/>
            <a:t> General Manager</a:t>
          </a:r>
          <a:endParaRPr lang="tr-TR" sz="700" dirty="0"/>
        </a:p>
      </dgm:t>
    </dgm:pt>
    <dgm:pt modelId="{3269ECA8-95DD-4391-98BC-CA5840DBBCE2}">
      <dgm:prSet phldrT="[Metin]" custT="1"/>
      <dgm:spPr/>
      <dgm:t>
        <a:bodyPr anchor="t"/>
        <a:lstStyle/>
        <a:p>
          <a:pPr algn="ctr"/>
          <a:r>
            <a:rPr lang="tr-TR" sz="900" dirty="0" smtClean="0"/>
            <a:t>C. </a:t>
          </a:r>
          <a:r>
            <a:rPr lang="tr-TR" sz="900" dirty="0" err="1" smtClean="0"/>
            <a:t>Public</a:t>
          </a:r>
          <a:r>
            <a:rPr lang="tr-TR" sz="900" dirty="0" smtClean="0"/>
            <a:t> </a:t>
          </a:r>
          <a:r>
            <a:rPr lang="tr-TR" sz="900" dirty="0" err="1" smtClean="0"/>
            <a:t>Accountant</a:t>
          </a:r>
          <a:endParaRPr lang="tr-TR" sz="900" dirty="0"/>
        </a:p>
      </dgm:t>
    </dgm:pt>
    <dgm:pt modelId="{70CC36D1-7C06-4ADD-B58B-1905FA1D0196}" type="parTrans" cxnId="{9BA75A68-DB41-4A43-B94D-CBC07F549E9C}">
      <dgm:prSet/>
      <dgm:spPr/>
      <dgm:t>
        <a:bodyPr/>
        <a:lstStyle/>
        <a:p>
          <a:pPr algn="ctr"/>
          <a:endParaRPr lang="tr-TR" sz="1800"/>
        </a:p>
      </dgm:t>
    </dgm:pt>
    <dgm:pt modelId="{A1032BCC-0101-4125-9B03-BA80AC9014E4}" type="sibTrans" cxnId="{9BA75A68-DB41-4A43-B94D-CBC07F549E9C}">
      <dgm:prSet custT="1"/>
      <dgm:spPr/>
      <dgm:t>
        <a:bodyPr/>
        <a:lstStyle/>
        <a:p>
          <a:pPr algn="ctr"/>
          <a:r>
            <a:rPr lang="tr-TR" sz="700" dirty="0" smtClean="0"/>
            <a:t>Consultant</a:t>
          </a:r>
          <a:endParaRPr lang="tr-TR" sz="700" dirty="0"/>
        </a:p>
      </dgm:t>
    </dgm:pt>
    <dgm:pt modelId="{BC8F3E56-5668-49F1-9EBD-3EA8ED645A98}">
      <dgm:prSet phldrT="[Metin]" custT="1"/>
      <dgm:spPr/>
      <dgm:t>
        <a:bodyPr anchor="t"/>
        <a:lstStyle/>
        <a:p>
          <a:pPr algn="ctr"/>
          <a:r>
            <a:rPr lang="tr-TR" sz="900" dirty="0" smtClean="0"/>
            <a:t>IT</a:t>
          </a:r>
          <a:endParaRPr lang="tr-TR" sz="900" dirty="0"/>
        </a:p>
      </dgm:t>
    </dgm:pt>
    <dgm:pt modelId="{AC0B5867-846E-42A1-83DF-FE67C515FB48}" type="parTrans" cxnId="{D24B70FA-C0DF-43DF-B951-9C0F9F313FF7}">
      <dgm:prSet/>
      <dgm:spPr/>
      <dgm:t>
        <a:bodyPr/>
        <a:lstStyle/>
        <a:p>
          <a:pPr algn="ctr"/>
          <a:endParaRPr lang="tr-TR" sz="1800"/>
        </a:p>
      </dgm:t>
    </dgm:pt>
    <dgm:pt modelId="{E24DA462-6626-4B17-BB26-B26DCA6891CD}" type="sibTrans" cxnId="{D24B70FA-C0DF-43DF-B951-9C0F9F313FF7}">
      <dgm:prSet custT="1"/>
      <dgm:spPr/>
      <dgm:t>
        <a:bodyPr/>
        <a:lstStyle/>
        <a:p>
          <a:pPr algn="ctr"/>
          <a:r>
            <a:rPr lang="tr-TR" sz="700" dirty="0" smtClean="0"/>
            <a:t>Consultant</a:t>
          </a:r>
          <a:endParaRPr lang="tr-TR" sz="700" dirty="0"/>
        </a:p>
      </dgm:t>
    </dgm:pt>
    <dgm:pt modelId="{510DC8E2-396C-4B70-8EB5-F94D2F70DAD1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Production</a:t>
          </a:r>
          <a:endParaRPr lang="tr-TR" sz="900" dirty="0" smtClean="0"/>
        </a:p>
      </dgm:t>
    </dgm:pt>
    <dgm:pt modelId="{EF342F20-0617-414B-A8DD-9D60A5F7BE7D}" type="sibTrans" cxnId="{40325ACA-323D-4DB5-A3B4-2F924F4DEB7A}">
      <dgm:prSet custT="1"/>
      <dgm:spPr/>
      <dgm:t>
        <a:bodyPr/>
        <a:lstStyle/>
        <a:p>
          <a:pPr algn="ctr"/>
          <a:r>
            <a:rPr lang="tr-TR" sz="700" dirty="0" err="1" smtClean="0"/>
            <a:t>Production</a:t>
          </a:r>
          <a:r>
            <a:rPr lang="tr-TR" sz="700" dirty="0" smtClean="0"/>
            <a:t> Manager</a:t>
          </a:r>
          <a:endParaRPr lang="tr-TR" sz="700" dirty="0"/>
        </a:p>
      </dgm:t>
    </dgm:pt>
    <dgm:pt modelId="{5642F40C-5E26-486F-85F6-F26B9F1B9097}" type="parTrans" cxnId="{40325ACA-323D-4DB5-A3B4-2F924F4DEB7A}">
      <dgm:prSet/>
      <dgm:spPr/>
      <dgm:t>
        <a:bodyPr/>
        <a:lstStyle/>
        <a:p>
          <a:pPr algn="ctr"/>
          <a:endParaRPr lang="tr-TR" sz="1800"/>
        </a:p>
      </dgm:t>
    </dgm:pt>
    <dgm:pt modelId="{CE253017-F8BA-46A1-9E53-0CF8EFBFAFCE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Quality</a:t>
          </a:r>
          <a:r>
            <a:rPr lang="tr-TR" sz="900" dirty="0" smtClean="0"/>
            <a:t> Control</a:t>
          </a:r>
        </a:p>
      </dgm:t>
    </dgm:pt>
    <dgm:pt modelId="{B429D585-838E-47AE-AA5B-384B5327C7DA}" type="parTrans" cxnId="{9734E387-6123-4A54-A225-AA73F66D2380}">
      <dgm:prSet/>
      <dgm:spPr/>
      <dgm:t>
        <a:bodyPr/>
        <a:lstStyle/>
        <a:p>
          <a:pPr algn="ctr"/>
          <a:endParaRPr lang="tr-TR" sz="1800"/>
        </a:p>
      </dgm:t>
    </dgm:pt>
    <dgm:pt modelId="{0CA1A580-E34C-403B-8593-3CDF13B77610}" type="sibTrans" cxnId="{9734E387-6123-4A54-A225-AA73F66D2380}">
      <dgm:prSet custT="1"/>
      <dgm:spPr/>
      <dgm:t>
        <a:bodyPr/>
        <a:lstStyle/>
        <a:p>
          <a:pPr algn="ctr"/>
          <a:r>
            <a:rPr lang="tr-TR" sz="700" dirty="0" err="1" smtClean="0"/>
            <a:t>Quality</a:t>
          </a:r>
          <a:r>
            <a:rPr lang="tr-TR" sz="700" dirty="0" smtClean="0"/>
            <a:t> </a:t>
          </a:r>
          <a:r>
            <a:rPr lang="tr-TR" sz="700" dirty="0" err="1" smtClean="0"/>
            <a:t>Responsible</a:t>
          </a:r>
          <a:r>
            <a:rPr lang="tr-TR" sz="700" dirty="0" smtClean="0"/>
            <a:t>,</a:t>
          </a:r>
        </a:p>
        <a:p>
          <a:pPr algn="ctr"/>
          <a:r>
            <a:rPr lang="tr-TR" sz="700" dirty="0" err="1" smtClean="0"/>
            <a:t>Quality</a:t>
          </a:r>
          <a:r>
            <a:rPr lang="tr-TR" sz="700" dirty="0" smtClean="0"/>
            <a:t> Control </a:t>
          </a:r>
          <a:r>
            <a:rPr lang="tr-TR" sz="700" dirty="0" err="1" smtClean="0"/>
            <a:t>Operators</a:t>
          </a:r>
          <a:endParaRPr lang="tr-TR" sz="700" dirty="0"/>
        </a:p>
      </dgm:t>
    </dgm:pt>
    <dgm:pt modelId="{8485AFF3-8E48-4F2E-B377-D1ED28873E53}">
      <dgm:prSet phldrT="[Metin]" custT="1"/>
      <dgm:spPr/>
      <dgm:t>
        <a:bodyPr anchor="t"/>
        <a:lstStyle/>
        <a:p>
          <a:pPr algn="ctr"/>
          <a:r>
            <a:rPr lang="tr-TR" sz="900" dirty="0" err="1" smtClean="0"/>
            <a:t>System</a:t>
          </a:r>
          <a:r>
            <a:rPr lang="tr-TR" sz="900" dirty="0" smtClean="0"/>
            <a:t> Management</a:t>
          </a:r>
        </a:p>
      </dgm:t>
    </dgm:pt>
    <dgm:pt modelId="{20329C35-0AB1-4405-9796-84C2E2631E55}" type="parTrans" cxnId="{94E54B8F-ABCC-4FBE-932E-8A1E4B6FFA6B}">
      <dgm:prSet/>
      <dgm:spPr/>
      <dgm:t>
        <a:bodyPr/>
        <a:lstStyle/>
        <a:p>
          <a:pPr algn="ctr"/>
          <a:endParaRPr lang="tr-TR" sz="1800"/>
        </a:p>
      </dgm:t>
    </dgm:pt>
    <dgm:pt modelId="{34DB3F1A-0C9F-4848-81CE-C08152237FE3}" type="sibTrans" cxnId="{94E54B8F-ABCC-4FBE-932E-8A1E4B6FFA6B}">
      <dgm:prSet custT="1"/>
      <dgm:spPr/>
      <dgm:t>
        <a:bodyPr/>
        <a:lstStyle/>
        <a:p>
          <a:pPr algn="ctr"/>
          <a:r>
            <a:rPr lang="tr-TR" sz="700" dirty="0" err="1" smtClean="0"/>
            <a:t>Quality</a:t>
          </a:r>
          <a:r>
            <a:rPr lang="tr-TR" sz="700" dirty="0" smtClean="0"/>
            <a:t> Manager, </a:t>
          </a:r>
          <a:r>
            <a:rPr lang="tr-TR" sz="700" dirty="0" err="1" smtClean="0"/>
            <a:t>Quality</a:t>
          </a:r>
          <a:r>
            <a:rPr lang="tr-TR" sz="700" dirty="0" smtClean="0"/>
            <a:t> </a:t>
          </a:r>
          <a:r>
            <a:rPr lang="tr-TR" sz="700" dirty="0" err="1" smtClean="0"/>
            <a:t>Responsible</a:t>
          </a:r>
          <a:endParaRPr lang="tr-TR" sz="700" dirty="0"/>
        </a:p>
      </dgm:t>
    </dgm:pt>
    <dgm:pt modelId="{4A71B500-1342-4EE7-95F4-669987CFCA9B}" type="pres">
      <dgm:prSet presAssocID="{94DF0205-8218-4C66-8638-F4377D0F37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4156585-0207-45D7-BF22-196FB266187B}" type="pres">
      <dgm:prSet presAssocID="{26632A2C-83CE-4590-8314-665EA624D101}" presName="hierRoot1" presStyleCnt="0">
        <dgm:presLayoutVars>
          <dgm:hierBranch val="init"/>
        </dgm:presLayoutVars>
      </dgm:prSet>
      <dgm:spPr/>
    </dgm:pt>
    <dgm:pt modelId="{B5D6EB4D-0743-4A66-A15E-DB9522C19955}" type="pres">
      <dgm:prSet presAssocID="{26632A2C-83CE-4590-8314-665EA624D101}" presName="rootComposite1" presStyleCnt="0"/>
      <dgm:spPr/>
    </dgm:pt>
    <dgm:pt modelId="{23AD3F80-0530-40B0-9570-6E42D8FFC8AE}" type="pres">
      <dgm:prSet presAssocID="{26632A2C-83CE-4590-8314-665EA624D101}" presName="rootText1" presStyleLbl="node0" presStyleIdx="0" presStyleCnt="1" custScaleX="122887" custScaleY="206617" custLinFactY="-200000" custLinFactNeighborX="-835" custLinFactNeighborY="-21075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A83E847D-D3FB-43A2-A3AD-FB8DB68195BC}" type="pres">
      <dgm:prSet presAssocID="{26632A2C-83CE-4590-8314-665EA624D101}" presName="titleText1" presStyleLbl="fgAcc0" presStyleIdx="0" presStyleCnt="1" custScaleX="108308" custScaleY="634302" custLinFactY="-421971" custLinFactNeighborX="4317" custLinFactNeighborY="-5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85BB3F4-AF8A-4E97-8F28-D549BA1FD2E9}" type="pres">
      <dgm:prSet presAssocID="{26632A2C-83CE-4590-8314-665EA624D101}" presName="rootConnector1" presStyleLbl="node1" presStyleIdx="0" presStyleCnt="20"/>
      <dgm:spPr/>
      <dgm:t>
        <a:bodyPr/>
        <a:lstStyle/>
        <a:p>
          <a:endParaRPr lang="tr-TR"/>
        </a:p>
      </dgm:t>
    </dgm:pt>
    <dgm:pt modelId="{58D2AA2F-7C82-4D94-B19E-2103C6378EAF}" type="pres">
      <dgm:prSet presAssocID="{26632A2C-83CE-4590-8314-665EA624D101}" presName="hierChild2" presStyleCnt="0"/>
      <dgm:spPr/>
    </dgm:pt>
    <dgm:pt modelId="{9B346335-AC38-4169-BE13-59A5510E8153}" type="pres">
      <dgm:prSet presAssocID="{B51B2AE6-8629-4F35-A8C2-12421A7CC70F}" presName="Name37" presStyleLbl="parChTrans1D2" presStyleIdx="0" presStyleCnt="4" custSzX="3128466" custSzY="1125162"/>
      <dgm:spPr/>
      <dgm:t>
        <a:bodyPr/>
        <a:lstStyle/>
        <a:p>
          <a:endParaRPr lang="tr-TR"/>
        </a:p>
      </dgm:t>
    </dgm:pt>
    <dgm:pt modelId="{47F22F75-EAD5-464F-A520-60BD38A81051}" type="pres">
      <dgm:prSet presAssocID="{0F771B46-949B-4D89-9A1C-FB0EF2BC49CF}" presName="hierRoot2" presStyleCnt="0">
        <dgm:presLayoutVars>
          <dgm:hierBranch val="init"/>
        </dgm:presLayoutVars>
      </dgm:prSet>
      <dgm:spPr/>
    </dgm:pt>
    <dgm:pt modelId="{86B06D77-FC91-48BF-A3CE-5BA92BFCCC84}" type="pres">
      <dgm:prSet presAssocID="{0F771B46-949B-4D89-9A1C-FB0EF2BC49CF}" presName="rootComposite" presStyleCnt="0"/>
      <dgm:spPr/>
    </dgm:pt>
    <dgm:pt modelId="{247FD987-4327-49FB-A2ED-4748D3F0AEC9}" type="pres">
      <dgm:prSet presAssocID="{0F771B46-949B-4D89-9A1C-FB0EF2BC49CF}" presName="rootText" presStyleLbl="node1" presStyleIdx="0" presStyleCnt="20" custScaleX="122887" custScaleY="206617" custLinFactY="-100000" custLinFactNeighborX="-835" custLinFactNeighborY="-11626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9F6E6216-E491-449F-8CEE-00E1578A7A50}" type="pres">
      <dgm:prSet presAssocID="{0F771B46-949B-4D89-9A1C-FB0EF2BC49CF}" presName="titleText2" presStyleLbl="fgAcc1" presStyleIdx="0" presStyleCnt="20" custScaleX="108308" custScaleY="634302" custLinFactY="-200000" custLinFactNeighborX="12005" custLinFactNeighborY="-21803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1F3FF7D-8C47-46DA-8E7B-2CF2842A42A8}" type="pres">
      <dgm:prSet presAssocID="{0F771B46-949B-4D89-9A1C-FB0EF2BC49CF}" presName="rootConnector" presStyleLbl="node2" presStyleIdx="0" presStyleCnt="0"/>
      <dgm:spPr/>
      <dgm:t>
        <a:bodyPr/>
        <a:lstStyle/>
        <a:p>
          <a:endParaRPr lang="tr-TR"/>
        </a:p>
      </dgm:t>
    </dgm:pt>
    <dgm:pt modelId="{F9FC20B2-7E1D-4D29-A2CE-AF0B1E7FEFE5}" type="pres">
      <dgm:prSet presAssocID="{0F771B46-949B-4D89-9A1C-FB0EF2BC49CF}" presName="hierChild4" presStyleCnt="0"/>
      <dgm:spPr/>
    </dgm:pt>
    <dgm:pt modelId="{BE2267BD-244F-4FD4-A1F4-5AC08A6DC4A6}" type="pres">
      <dgm:prSet presAssocID="{92C38BCF-F428-4DD3-A299-D69A89302917}" presName="Name37" presStyleLbl="parChTrans1D3" presStyleIdx="0" presStyleCnt="10" custSzX="391058" custSzY="1133972"/>
      <dgm:spPr/>
      <dgm:t>
        <a:bodyPr/>
        <a:lstStyle/>
        <a:p>
          <a:endParaRPr lang="tr-TR"/>
        </a:p>
      </dgm:t>
    </dgm:pt>
    <dgm:pt modelId="{8EDB68C0-46BD-4013-9F56-08F6DFE3A9EB}" type="pres">
      <dgm:prSet presAssocID="{13ADC4E4-3679-4F45-9B26-6F91E1AFA100}" presName="hierRoot2" presStyleCnt="0">
        <dgm:presLayoutVars>
          <dgm:hierBranch val="init"/>
        </dgm:presLayoutVars>
      </dgm:prSet>
      <dgm:spPr/>
    </dgm:pt>
    <dgm:pt modelId="{60705508-6B92-4B17-B8C3-F0A4952D4A80}" type="pres">
      <dgm:prSet presAssocID="{13ADC4E4-3679-4F45-9B26-6F91E1AFA100}" presName="rootComposite" presStyleCnt="0"/>
      <dgm:spPr/>
    </dgm:pt>
    <dgm:pt modelId="{4FCCCEDB-3D70-4CA7-816A-7F677D412832}" type="pres">
      <dgm:prSet presAssocID="{13ADC4E4-3679-4F45-9B26-6F91E1AFA100}" presName="rootText" presStyleLbl="node1" presStyleIdx="1" presStyleCnt="20" custScaleX="122887" custScaleY="206617" custLinFactNeighborX="-835" custLinFactNeighborY="-4115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8C61FB1A-5546-4989-B4F9-8A119D493CAB}" type="pres">
      <dgm:prSet presAssocID="{13ADC4E4-3679-4F45-9B26-6F91E1AFA100}" presName="titleText2" presStyleLbl="fgAcc1" presStyleIdx="1" presStyleCnt="20" custScaleX="108308" custScaleY="634302" custLinFactY="7313" custLinFactNeighborX="120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322555E8-5216-4BDE-A698-502D8AB2E543}" type="pres">
      <dgm:prSet presAssocID="{13ADC4E4-3679-4F45-9B26-6F91E1AFA100}" presName="rootConnector" presStyleLbl="node3" presStyleIdx="0" presStyleCnt="0"/>
      <dgm:spPr/>
      <dgm:t>
        <a:bodyPr/>
        <a:lstStyle/>
        <a:p>
          <a:endParaRPr lang="tr-TR"/>
        </a:p>
      </dgm:t>
    </dgm:pt>
    <dgm:pt modelId="{19122171-FA3B-499D-93B2-2937D8CB8BBC}" type="pres">
      <dgm:prSet presAssocID="{13ADC4E4-3679-4F45-9B26-6F91E1AFA100}" presName="hierChild4" presStyleCnt="0"/>
      <dgm:spPr/>
    </dgm:pt>
    <dgm:pt modelId="{38D95499-AE6C-419C-9932-0C7A39FB6B1B}" type="pres">
      <dgm:prSet presAssocID="{6B310B6C-0533-4EFE-A7F0-A3CD9A4FF966}" presName="Name37" presStyleLbl="parChTrans1D4" presStyleIdx="0" presStyleCnt="6" custSzX="391058" custSzY="985191"/>
      <dgm:spPr/>
      <dgm:t>
        <a:bodyPr/>
        <a:lstStyle/>
        <a:p>
          <a:endParaRPr lang="tr-TR"/>
        </a:p>
      </dgm:t>
    </dgm:pt>
    <dgm:pt modelId="{4DDD294B-4B80-4B41-BA3F-E231509023E6}" type="pres">
      <dgm:prSet presAssocID="{D710798B-85D8-4386-8913-0A9D156B9576}" presName="hierRoot2" presStyleCnt="0">
        <dgm:presLayoutVars>
          <dgm:hierBranch val="init"/>
        </dgm:presLayoutVars>
      </dgm:prSet>
      <dgm:spPr/>
    </dgm:pt>
    <dgm:pt modelId="{4163443B-86F2-48E5-AA4B-C635D687E5AF}" type="pres">
      <dgm:prSet presAssocID="{D710798B-85D8-4386-8913-0A9D156B9576}" presName="rootComposite" presStyleCnt="0"/>
      <dgm:spPr/>
    </dgm:pt>
    <dgm:pt modelId="{E7C2DF00-1075-4225-9B6D-912004965036}" type="pres">
      <dgm:prSet presAssocID="{D710798B-85D8-4386-8913-0A9D156B9576}" presName="rootText" presStyleLbl="node1" presStyleIdx="2" presStyleCnt="20" custScaleX="122887" custScaleY="206617" custLinFactNeighborX="-835" custLinFactNeighborY="8866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0CB492E-19C4-46A7-A2AE-E4653557EE5F}" type="pres">
      <dgm:prSet presAssocID="{D710798B-85D8-4386-8913-0A9D156B9576}" presName="titleText2" presStyleLbl="fgAcc1" presStyleIdx="2" presStyleCnt="20" custScaleX="108308" custScaleY="634303" custLinFactY="200000" custLinFactNeighborX="12312" custLinFactNeighborY="29696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3BDFB7DA-1139-43D4-BA04-CBC0EED0C03E}" type="pres">
      <dgm:prSet presAssocID="{D710798B-85D8-4386-8913-0A9D156B9576}" presName="rootConnector" presStyleLbl="node4" presStyleIdx="0" presStyleCnt="0"/>
      <dgm:spPr/>
      <dgm:t>
        <a:bodyPr/>
        <a:lstStyle/>
        <a:p>
          <a:endParaRPr lang="tr-TR"/>
        </a:p>
      </dgm:t>
    </dgm:pt>
    <dgm:pt modelId="{17BA2856-B149-4B24-937D-1B388E9EBD9C}" type="pres">
      <dgm:prSet presAssocID="{D710798B-85D8-4386-8913-0A9D156B9576}" presName="hierChild4" presStyleCnt="0"/>
      <dgm:spPr/>
    </dgm:pt>
    <dgm:pt modelId="{3471305C-7B0D-486F-BE9D-E9A1ACDC4525}" type="pres">
      <dgm:prSet presAssocID="{D710798B-85D8-4386-8913-0A9D156B9576}" presName="hierChild5" presStyleCnt="0"/>
      <dgm:spPr/>
    </dgm:pt>
    <dgm:pt modelId="{9AE93C22-FD9C-4266-8CFF-E5308216582C}" type="pres">
      <dgm:prSet presAssocID="{7F126A4A-122E-4733-A576-DFF6288AC7DE}" presName="Name37" presStyleLbl="parChTrans1D4" presStyleIdx="1" presStyleCnt="6" custSzX="391058" custSzY="985191"/>
      <dgm:spPr/>
      <dgm:t>
        <a:bodyPr/>
        <a:lstStyle/>
        <a:p>
          <a:endParaRPr lang="tr-TR"/>
        </a:p>
      </dgm:t>
    </dgm:pt>
    <dgm:pt modelId="{0EDA0B87-C8DC-41B0-BC67-275CE037B833}" type="pres">
      <dgm:prSet presAssocID="{E7475E14-6C28-467F-9AE1-1E00E09ABDB3}" presName="hierRoot2" presStyleCnt="0">
        <dgm:presLayoutVars>
          <dgm:hierBranch val="init"/>
        </dgm:presLayoutVars>
      </dgm:prSet>
      <dgm:spPr/>
    </dgm:pt>
    <dgm:pt modelId="{FCBE77F7-A793-409F-BF63-5CDE85D9C6E9}" type="pres">
      <dgm:prSet presAssocID="{E7475E14-6C28-467F-9AE1-1E00E09ABDB3}" presName="rootComposite" presStyleCnt="0"/>
      <dgm:spPr/>
    </dgm:pt>
    <dgm:pt modelId="{127E90E4-C33B-40C9-8836-564088950144}" type="pres">
      <dgm:prSet presAssocID="{E7475E14-6C28-467F-9AE1-1E00E09ABDB3}" presName="rootText" presStyleLbl="node1" presStyleIdx="3" presStyleCnt="20" custScaleX="122887" custScaleY="206617" custLinFactNeighborX="-835" custLinFactNeighborY="8866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7C5BA08D-D48B-4CD5-9E0B-46774B35CDD2}" type="pres">
      <dgm:prSet presAssocID="{E7475E14-6C28-467F-9AE1-1E00E09ABDB3}" presName="titleText2" presStyleLbl="fgAcc1" presStyleIdx="3" presStyleCnt="20" custScaleX="108308" custScaleY="634303" custLinFactY="200000" custLinFactNeighborX="12312" custLinFactNeighborY="29696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18FD3EB-29A0-4849-AC8A-2BBF053467F3}" type="pres">
      <dgm:prSet presAssocID="{E7475E14-6C28-467F-9AE1-1E00E09ABDB3}" presName="rootConnector" presStyleLbl="node4" presStyleIdx="0" presStyleCnt="0"/>
      <dgm:spPr/>
      <dgm:t>
        <a:bodyPr/>
        <a:lstStyle/>
        <a:p>
          <a:endParaRPr lang="tr-TR"/>
        </a:p>
      </dgm:t>
    </dgm:pt>
    <dgm:pt modelId="{C09D2130-FC31-4D8D-B918-D1283ECE612A}" type="pres">
      <dgm:prSet presAssocID="{E7475E14-6C28-467F-9AE1-1E00E09ABDB3}" presName="hierChild4" presStyleCnt="0"/>
      <dgm:spPr/>
    </dgm:pt>
    <dgm:pt modelId="{70FD2204-3765-427C-A296-A89B68125692}" type="pres">
      <dgm:prSet presAssocID="{E7475E14-6C28-467F-9AE1-1E00E09ABDB3}" presName="hierChild5" presStyleCnt="0"/>
      <dgm:spPr/>
    </dgm:pt>
    <dgm:pt modelId="{46465C0F-3299-4B63-BC6C-A84ED11B53E1}" type="pres">
      <dgm:prSet presAssocID="{13ADC4E4-3679-4F45-9B26-6F91E1AFA100}" presName="hierChild5" presStyleCnt="0"/>
      <dgm:spPr/>
    </dgm:pt>
    <dgm:pt modelId="{DF4B5471-B2F3-4D2A-A755-BE5C267C481A}" type="pres">
      <dgm:prSet presAssocID="{40DF91C7-994A-45D3-B091-DE21912C54CD}" presName="Name37" presStyleLbl="parChTrans1D3" presStyleIdx="1" presStyleCnt="10" custSzX="391058" custSzY="1133972"/>
      <dgm:spPr/>
      <dgm:t>
        <a:bodyPr/>
        <a:lstStyle/>
        <a:p>
          <a:endParaRPr lang="tr-TR"/>
        </a:p>
      </dgm:t>
    </dgm:pt>
    <dgm:pt modelId="{1830B7EB-B1AD-4231-AFC8-81EC46FF1FFC}" type="pres">
      <dgm:prSet presAssocID="{7CB636F8-4A22-497D-A213-E9BCB5ACDA73}" presName="hierRoot2" presStyleCnt="0">
        <dgm:presLayoutVars>
          <dgm:hierBranch val="init"/>
        </dgm:presLayoutVars>
      </dgm:prSet>
      <dgm:spPr/>
    </dgm:pt>
    <dgm:pt modelId="{87659B92-ED36-44ED-BC2A-0895E7BFBAC1}" type="pres">
      <dgm:prSet presAssocID="{7CB636F8-4A22-497D-A213-E9BCB5ACDA73}" presName="rootComposite" presStyleCnt="0"/>
      <dgm:spPr/>
    </dgm:pt>
    <dgm:pt modelId="{011E263A-A72A-4BCA-A005-88F982706B99}" type="pres">
      <dgm:prSet presAssocID="{7CB636F8-4A22-497D-A213-E9BCB5ACDA73}" presName="rootText" presStyleLbl="node1" presStyleIdx="4" presStyleCnt="20" custScaleX="122887" custScaleY="206617" custLinFactNeighborX="-835" custLinFactNeighborY="-4115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48C4059B-B828-4584-9735-3011F3C7549D}" type="pres">
      <dgm:prSet presAssocID="{7CB636F8-4A22-497D-A213-E9BCB5ACDA73}" presName="titleText2" presStyleLbl="fgAcc1" presStyleIdx="4" presStyleCnt="20" custScaleX="108308" custScaleY="634302" custLinFactY="7313" custLinFactNeighborX="120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478382F-646C-4D3E-BD61-CC8A38007A94}" type="pres">
      <dgm:prSet presAssocID="{7CB636F8-4A22-497D-A213-E9BCB5ACDA73}" presName="rootConnector" presStyleLbl="node3" presStyleIdx="0" presStyleCnt="0"/>
      <dgm:spPr/>
      <dgm:t>
        <a:bodyPr/>
        <a:lstStyle/>
        <a:p>
          <a:endParaRPr lang="tr-TR"/>
        </a:p>
      </dgm:t>
    </dgm:pt>
    <dgm:pt modelId="{9BB68ACD-9A69-48E8-834E-242E972F0698}" type="pres">
      <dgm:prSet presAssocID="{7CB636F8-4A22-497D-A213-E9BCB5ACDA73}" presName="hierChild4" presStyleCnt="0"/>
      <dgm:spPr/>
    </dgm:pt>
    <dgm:pt modelId="{660A9917-DAF4-4843-8938-5B4CA271B71F}" type="pres">
      <dgm:prSet presAssocID="{7CB636F8-4A22-497D-A213-E9BCB5ACDA73}" presName="hierChild5" presStyleCnt="0"/>
      <dgm:spPr/>
    </dgm:pt>
    <dgm:pt modelId="{3F062D37-C088-49AF-8F4E-9591A7C4FF30}" type="pres">
      <dgm:prSet presAssocID="{0F771B46-949B-4D89-9A1C-FB0EF2BC49CF}" presName="hierChild5" presStyleCnt="0"/>
      <dgm:spPr/>
    </dgm:pt>
    <dgm:pt modelId="{E6301A27-47EC-40C0-8466-80A92F6A5CC3}" type="pres">
      <dgm:prSet presAssocID="{B0526DA8-3773-4394-875C-164DEBA96F1E}" presName="Name37" presStyleLbl="parChTrans1D2" presStyleIdx="1" presStyleCnt="4" custSzX="1173174" custSzY="1125162"/>
      <dgm:spPr/>
      <dgm:t>
        <a:bodyPr/>
        <a:lstStyle/>
        <a:p>
          <a:endParaRPr lang="tr-TR"/>
        </a:p>
      </dgm:t>
    </dgm:pt>
    <dgm:pt modelId="{C71D895E-FA67-499F-828F-62A40790FE9B}" type="pres">
      <dgm:prSet presAssocID="{9E05D023-AA85-47B8-A625-79FD69E0B080}" presName="hierRoot2" presStyleCnt="0">
        <dgm:presLayoutVars>
          <dgm:hierBranch val="init"/>
        </dgm:presLayoutVars>
      </dgm:prSet>
      <dgm:spPr/>
    </dgm:pt>
    <dgm:pt modelId="{6CDF29D5-A20E-4DFC-B823-AC5B9C7B11D0}" type="pres">
      <dgm:prSet presAssocID="{9E05D023-AA85-47B8-A625-79FD69E0B080}" presName="rootComposite" presStyleCnt="0"/>
      <dgm:spPr/>
    </dgm:pt>
    <dgm:pt modelId="{76606B64-F063-4A7B-A866-7FA763BF1768}" type="pres">
      <dgm:prSet presAssocID="{9E05D023-AA85-47B8-A625-79FD69E0B080}" presName="rootText" presStyleLbl="node1" presStyleIdx="5" presStyleCnt="20" custScaleX="122887" custScaleY="206617" custLinFactY="-100000" custLinFactNeighborX="-835" custLinFactNeighborY="-11626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B2D71FE4-1968-4576-B423-1048EA1E1052}" type="pres">
      <dgm:prSet presAssocID="{9E05D023-AA85-47B8-A625-79FD69E0B080}" presName="titleText2" presStyleLbl="fgAcc1" presStyleIdx="5" presStyleCnt="20" custScaleX="108308" custScaleY="634302" custLinFactY="-200000" custLinFactNeighborX="12005" custLinFactNeighborY="-21803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54701A0-2ACF-4FCF-B2E5-0FB8114E1EB2}" type="pres">
      <dgm:prSet presAssocID="{9E05D023-AA85-47B8-A625-79FD69E0B080}" presName="rootConnector" presStyleLbl="node2" presStyleIdx="0" presStyleCnt="0"/>
      <dgm:spPr/>
      <dgm:t>
        <a:bodyPr/>
        <a:lstStyle/>
        <a:p>
          <a:endParaRPr lang="tr-TR"/>
        </a:p>
      </dgm:t>
    </dgm:pt>
    <dgm:pt modelId="{491C7223-C036-4414-9984-FC18E9E58B33}" type="pres">
      <dgm:prSet presAssocID="{9E05D023-AA85-47B8-A625-79FD69E0B080}" presName="hierChild4" presStyleCnt="0"/>
      <dgm:spPr/>
    </dgm:pt>
    <dgm:pt modelId="{27F33ED4-311B-4E9A-B0A3-D307226374F3}" type="pres">
      <dgm:prSet presAssocID="{28A31138-8771-401E-8B9A-D1C2A1B71F06}" presName="Name37" presStyleLbl="parChTrans1D3" presStyleIdx="2" presStyleCnt="10" custSzX="782116" custSzY="1133972"/>
      <dgm:spPr/>
      <dgm:t>
        <a:bodyPr/>
        <a:lstStyle/>
        <a:p>
          <a:endParaRPr lang="tr-TR"/>
        </a:p>
      </dgm:t>
    </dgm:pt>
    <dgm:pt modelId="{804A05EC-A70E-4B9A-83CA-1AB0718C01AB}" type="pres">
      <dgm:prSet presAssocID="{0802ABFF-2790-44FF-A09F-3909CF99FDDA}" presName="hierRoot2" presStyleCnt="0">
        <dgm:presLayoutVars>
          <dgm:hierBranch val="init"/>
        </dgm:presLayoutVars>
      </dgm:prSet>
      <dgm:spPr/>
    </dgm:pt>
    <dgm:pt modelId="{2EDA812C-201E-4FF2-800C-3D760CC36998}" type="pres">
      <dgm:prSet presAssocID="{0802ABFF-2790-44FF-A09F-3909CF99FDDA}" presName="rootComposite" presStyleCnt="0"/>
      <dgm:spPr/>
    </dgm:pt>
    <dgm:pt modelId="{44F4F870-053E-41FE-BEA8-C911EEFC30D0}" type="pres">
      <dgm:prSet presAssocID="{0802ABFF-2790-44FF-A09F-3909CF99FDDA}" presName="rootText" presStyleLbl="node1" presStyleIdx="6" presStyleCnt="20" custScaleX="122887" custScaleY="206617" custLinFactNeighborX="-835" custLinFactNeighborY="-4115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325DDE6-5ECB-4268-A39E-B0D853CEF3F7}" type="pres">
      <dgm:prSet presAssocID="{0802ABFF-2790-44FF-A09F-3909CF99FDDA}" presName="titleText2" presStyleLbl="fgAcc1" presStyleIdx="6" presStyleCnt="20" custScaleX="108308" custScaleY="634302" custLinFactY="7313" custLinFactNeighborX="120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7E88E734-47CD-44C3-A5CF-06FA9BF6007B}" type="pres">
      <dgm:prSet presAssocID="{0802ABFF-2790-44FF-A09F-3909CF99FDDA}" presName="rootConnector" presStyleLbl="node3" presStyleIdx="0" presStyleCnt="0"/>
      <dgm:spPr/>
      <dgm:t>
        <a:bodyPr/>
        <a:lstStyle/>
        <a:p>
          <a:endParaRPr lang="tr-TR"/>
        </a:p>
      </dgm:t>
    </dgm:pt>
    <dgm:pt modelId="{C7B3A233-FB9E-4824-893B-BCFC6E210DB9}" type="pres">
      <dgm:prSet presAssocID="{0802ABFF-2790-44FF-A09F-3909CF99FDDA}" presName="hierChild4" presStyleCnt="0"/>
      <dgm:spPr/>
    </dgm:pt>
    <dgm:pt modelId="{11395A2D-DACB-4CC1-84BB-9ABBC5817093}" type="pres">
      <dgm:prSet presAssocID="{70CC36D1-7C06-4ADD-B58B-1905FA1D0196}" presName="Name37" presStyleLbl="parChTrans1D4" presStyleIdx="2" presStyleCnt="6" custSzX="84468" custSzY="985191"/>
      <dgm:spPr/>
      <dgm:t>
        <a:bodyPr/>
        <a:lstStyle/>
        <a:p>
          <a:endParaRPr lang="tr-TR"/>
        </a:p>
      </dgm:t>
    </dgm:pt>
    <dgm:pt modelId="{B6592B87-8B4E-4F08-9064-D2C8F3A73725}" type="pres">
      <dgm:prSet presAssocID="{3269ECA8-95DD-4391-98BC-CA5840DBBCE2}" presName="hierRoot2" presStyleCnt="0">
        <dgm:presLayoutVars>
          <dgm:hierBranch val="init"/>
        </dgm:presLayoutVars>
      </dgm:prSet>
      <dgm:spPr/>
    </dgm:pt>
    <dgm:pt modelId="{07204BC1-5DE4-42F3-8203-2F93ED9CDC96}" type="pres">
      <dgm:prSet presAssocID="{3269ECA8-95DD-4391-98BC-CA5840DBBCE2}" presName="rootComposite" presStyleCnt="0"/>
      <dgm:spPr/>
    </dgm:pt>
    <dgm:pt modelId="{64481B6F-A806-462B-9802-1436A6C8D819}" type="pres">
      <dgm:prSet presAssocID="{3269ECA8-95DD-4391-98BC-CA5840DBBCE2}" presName="rootText" presStyleLbl="node1" presStyleIdx="7" presStyleCnt="20" custScaleX="122887" custScaleY="206617" custLinFactNeighborX="-835" custLinFactNeighborY="8866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CDD27F47-C49B-452F-B58D-62DDD78AAD98}" type="pres">
      <dgm:prSet presAssocID="{3269ECA8-95DD-4391-98BC-CA5840DBBCE2}" presName="titleText2" presStyleLbl="fgAcc1" presStyleIdx="7" presStyleCnt="20" custScaleX="108308" custScaleY="634303" custLinFactY="200000" custLinFactNeighborX="12312" custLinFactNeighborY="29696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5A5AC77-81EE-4353-99E4-67F6C0880532}" type="pres">
      <dgm:prSet presAssocID="{3269ECA8-95DD-4391-98BC-CA5840DBBCE2}" presName="rootConnector" presStyleLbl="node4" presStyleIdx="0" presStyleCnt="0"/>
      <dgm:spPr/>
      <dgm:t>
        <a:bodyPr/>
        <a:lstStyle/>
        <a:p>
          <a:endParaRPr lang="tr-TR"/>
        </a:p>
      </dgm:t>
    </dgm:pt>
    <dgm:pt modelId="{620C4568-86AC-406C-B927-FA45F9BA187C}" type="pres">
      <dgm:prSet presAssocID="{3269ECA8-95DD-4391-98BC-CA5840DBBCE2}" presName="hierChild4" presStyleCnt="0"/>
      <dgm:spPr/>
    </dgm:pt>
    <dgm:pt modelId="{831324BB-62D9-4835-B11E-C348A32AAAA2}" type="pres">
      <dgm:prSet presAssocID="{3269ECA8-95DD-4391-98BC-CA5840DBBCE2}" presName="hierChild5" presStyleCnt="0"/>
      <dgm:spPr/>
    </dgm:pt>
    <dgm:pt modelId="{54269188-D65C-491A-BEB6-9C24B6937180}" type="pres">
      <dgm:prSet presAssocID="{0802ABFF-2790-44FF-A09F-3909CF99FDDA}" presName="hierChild5" presStyleCnt="0"/>
      <dgm:spPr/>
    </dgm:pt>
    <dgm:pt modelId="{39A74000-A092-4D76-83E1-E1410CBD4436}" type="pres">
      <dgm:prSet presAssocID="{FB563F42-812F-435E-8A03-62B792FC8F29}" presName="Name37" presStyleLbl="parChTrans1D3" presStyleIdx="3" presStyleCnt="10" custSzX="84468" custSzY="1133972"/>
      <dgm:spPr/>
      <dgm:t>
        <a:bodyPr/>
        <a:lstStyle/>
        <a:p>
          <a:endParaRPr lang="tr-TR"/>
        </a:p>
      </dgm:t>
    </dgm:pt>
    <dgm:pt modelId="{F163647D-69FE-4A3E-BED0-1CAACC4A2D17}" type="pres">
      <dgm:prSet presAssocID="{28FFA297-6455-46E0-BE19-8E3C50301588}" presName="hierRoot2" presStyleCnt="0">
        <dgm:presLayoutVars>
          <dgm:hierBranch val="init"/>
        </dgm:presLayoutVars>
      </dgm:prSet>
      <dgm:spPr/>
    </dgm:pt>
    <dgm:pt modelId="{D175C3E4-02F6-46B7-8754-C6971A6F97E8}" type="pres">
      <dgm:prSet presAssocID="{28FFA297-6455-46E0-BE19-8E3C50301588}" presName="rootComposite" presStyleCnt="0"/>
      <dgm:spPr/>
    </dgm:pt>
    <dgm:pt modelId="{79D72B94-5FBC-41AD-B3C6-0520661DE8EF}" type="pres">
      <dgm:prSet presAssocID="{28FFA297-6455-46E0-BE19-8E3C50301588}" presName="rootText" presStyleLbl="node1" presStyleIdx="8" presStyleCnt="20" custScaleX="122887" custScaleY="206617" custLinFactNeighborX="-835" custLinFactNeighborY="-4115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F11DC88E-12BA-45D3-A5E8-3C2A9E480391}" type="pres">
      <dgm:prSet presAssocID="{28FFA297-6455-46E0-BE19-8E3C50301588}" presName="titleText2" presStyleLbl="fgAcc1" presStyleIdx="8" presStyleCnt="20" custScaleX="108308" custScaleY="634302" custLinFactY="7313" custLinFactNeighborX="120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3E743200-BFAB-43DF-B9B8-AF89797C71E3}" type="pres">
      <dgm:prSet presAssocID="{28FFA297-6455-46E0-BE19-8E3C50301588}" presName="rootConnector" presStyleLbl="node3" presStyleIdx="0" presStyleCnt="0"/>
      <dgm:spPr/>
      <dgm:t>
        <a:bodyPr/>
        <a:lstStyle/>
        <a:p>
          <a:endParaRPr lang="tr-TR"/>
        </a:p>
      </dgm:t>
    </dgm:pt>
    <dgm:pt modelId="{ACD98288-57AE-49A8-821D-B59AA5F0A100}" type="pres">
      <dgm:prSet presAssocID="{28FFA297-6455-46E0-BE19-8E3C50301588}" presName="hierChild4" presStyleCnt="0"/>
      <dgm:spPr/>
    </dgm:pt>
    <dgm:pt modelId="{C07FF860-4BF4-472E-8F6B-58E89A2D6F79}" type="pres">
      <dgm:prSet presAssocID="{28FFA297-6455-46E0-BE19-8E3C50301588}" presName="hierChild5" presStyleCnt="0"/>
      <dgm:spPr/>
    </dgm:pt>
    <dgm:pt modelId="{7C7FD021-7142-4042-A25C-CD7311758FD9}" type="pres">
      <dgm:prSet presAssocID="{C5869739-0BC0-4737-A327-3857BB4D2F38}" presName="Name37" presStyleLbl="parChTrans1D3" presStyleIdx="4" presStyleCnt="10" custSzX="782116" custSzY="1133972"/>
      <dgm:spPr/>
      <dgm:t>
        <a:bodyPr/>
        <a:lstStyle/>
        <a:p>
          <a:endParaRPr lang="tr-TR"/>
        </a:p>
      </dgm:t>
    </dgm:pt>
    <dgm:pt modelId="{DEDAE98A-D511-474C-9524-E77AE028F9AE}" type="pres">
      <dgm:prSet presAssocID="{0CEB4958-A4B6-4DE2-959B-A0FEF5B9C541}" presName="hierRoot2" presStyleCnt="0">
        <dgm:presLayoutVars>
          <dgm:hierBranch val="init"/>
        </dgm:presLayoutVars>
      </dgm:prSet>
      <dgm:spPr/>
    </dgm:pt>
    <dgm:pt modelId="{3CB04CDA-1FE8-41B9-B9F7-D2E19BA05BB4}" type="pres">
      <dgm:prSet presAssocID="{0CEB4958-A4B6-4DE2-959B-A0FEF5B9C541}" presName="rootComposite" presStyleCnt="0"/>
      <dgm:spPr/>
    </dgm:pt>
    <dgm:pt modelId="{B6884A6D-A629-464D-96DE-959B0CEA1DA1}" type="pres">
      <dgm:prSet presAssocID="{0CEB4958-A4B6-4DE2-959B-A0FEF5B9C541}" presName="rootText" presStyleLbl="node1" presStyleIdx="9" presStyleCnt="20" custScaleX="122887" custScaleY="206617" custLinFactNeighborX="-835" custLinFactNeighborY="-4115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8446446-4CF2-4F75-8F90-8B4538E3D1FE}" type="pres">
      <dgm:prSet presAssocID="{0CEB4958-A4B6-4DE2-959B-A0FEF5B9C541}" presName="titleText2" presStyleLbl="fgAcc1" presStyleIdx="9" presStyleCnt="20" custScaleX="108308" custScaleY="634302" custLinFactY="7313" custLinFactNeighborX="120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2D6DE3EB-1F6A-42F5-A82E-2178A49EA786}" type="pres">
      <dgm:prSet presAssocID="{0CEB4958-A4B6-4DE2-959B-A0FEF5B9C541}" presName="rootConnector" presStyleLbl="node3" presStyleIdx="0" presStyleCnt="0"/>
      <dgm:spPr/>
      <dgm:t>
        <a:bodyPr/>
        <a:lstStyle/>
        <a:p>
          <a:endParaRPr lang="tr-TR"/>
        </a:p>
      </dgm:t>
    </dgm:pt>
    <dgm:pt modelId="{F71CFD38-98B5-4543-8AB5-2AED04942AE8}" type="pres">
      <dgm:prSet presAssocID="{0CEB4958-A4B6-4DE2-959B-A0FEF5B9C541}" presName="hierChild4" presStyleCnt="0"/>
      <dgm:spPr/>
    </dgm:pt>
    <dgm:pt modelId="{2F152EB6-7EAC-44D0-A6F3-F26F41693556}" type="pres">
      <dgm:prSet presAssocID="{AC0B5867-846E-42A1-83DF-FE67C515FB48}" presName="Name37" presStyleLbl="parChTrans1D4" presStyleIdx="3" presStyleCnt="6" custSzX="84468" custSzY="985191"/>
      <dgm:spPr/>
      <dgm:t>
        <a:bodyPr/>
        <a:lstStyle/>
        <a:p>
          <a:endParaRPr lang="tr-TR"/>
        </a:p>
      </dgm:t>
    </dgm:pt>
    <dgm:pt modelId="{99C3D560-07CD-4C9C-9A6A-68E79590A72F}" type="pres">
      <dgm:prSet presAssocID="{BC8F3E56-5668-49F1-9EBD-3EA8ED645A98}" presName="hierRoot2" presStyleCnt="0">
        <dgm:presLayoutVars>
          <dgm:hierBranch val="init"/>
        </dgm:presLayoutVars>
      </dgm:prSet>
      <dgm:spPr/>
    </dgm:pt>
    <dgm:pt modelId="{302EF32B-721B-46B3-90FD-3688202D3A84}" type="pres">
      <dgm:prSet presAssocID="{BC8F3E56-5668-49F1-9EBD-3EA8ED645A98}" presName="rootComposite" presStyleCnt="0"/>
      <dgm:spPr/>
    </dgm:pt>
    <dgm:pt modelId="{EB10BC1A-4174-4C3B-8939-5822AE77151C}" type="pres">
      <dgm:prSet presAssocID="{BC8F3E56-5668-49F1-9EBD-3EA8ED645A98}" presName="rootText" presStyleLbl="node1" presStyleIdx="10" presStyleCnt="20" custScaleX="122887" custScaleY="206617" custLinFactNeighborX="-835" custLinFactNeighborY="8866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CE73D03A-3B87-4555-AA82-D2552DD735B5}" type="pres">
      <dgm:prSet presAssocID="{BC8F3E56-5668-49F1-9EBD-3EA8ED645A98}" presName="titleText2" presStyleLbl="fgAcc1" presStyleIdx="10" presStyleCnt="20" custScaleX="108308" custScaleY="634303" custLinFactY="200000" custLinFactNeighborX="12312" custLinFactNeighborY="29696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8D11C88-868A-48DD-A750-947C1714EF38}" type="pres">
      <dgm:prSet presAssocID="{BC8F3E56-5668-49F1-9EBD-3EA8ED645A98}" presName="rootConnector" presStyleLbl="node4" presStyleIdx="0" presStyleCnt="0"/>
      <dgm:spPr/>
      <dgm:t>
        <a:bodyPr/>
        <a:lstStyle/>
        <a:p>
          <a:endParaRPr lang="tr-TR"/>
        </a:p>
      </dgm:t>
    </dgm:pt>
    <dgm:pt modelId="{7EDE8A67-D76C-48E0-A781-9C056EA4F3E9}" type="pres">
      <dgm:prSet presAssocID="{BC8F3E56-5668-49F1-9EBD-3EA8ED645A98}" presName="hierChild4" presStyleCnt="0"/>
      <dgm:spPr/>
    </dgm:pt>
    <dgm:pt modelId="{5F4D4B52-B9C3-44F3-A8D3-9C23DFE09920}" type="pres">
      <dgm:prSet presAssocID="{BC8F3E56-5668-49F1-9EBD-3EA8ED645A98}" presName="hierChild5" presStyleCnt="0"/>
      <dgm:spPr/>
    </dgm:pt>
    <dgm:pt modelId="{BD90819C-7205-49C1-9AA9-BAF97DC99984}" type="pres">
      <dgm:prSet presAssocID="{0CEB4958-A4B6-4DE2-959B-A0FEF5B9C541}" presName="hierChild5" presStyleCnt="0"/>
      <dgm:spPr/>
    </dgm:pt>
    <dgm:pt modelId="{A3369BCE-F960-4463-9C66-FB5B0F97234C}" type="pres">
      <dgm:prSet presAssocID="{9E05D023-AA85-47B8-A625-79FD69E0B080}" presName="hierChild5" presStyleCnt="0"/>
      <dgm:spPr/>
    </dgm:pt>
    <dgm:pt modelId="{D31C92D3-6632-423E-8AF6-C8197A731B67}" type="pres">
      <dgm:prSet presAssocID="{5642F40C-5E26-486F-85F6-F26B9F1B9097}" presName="Name37" presStyleLbl="parChTrans1D2" presStyleIdx="2" presStyleCnt="4" custSzX="1173174" custSzY="1125162"/>
      <dgm:spPr/>
      <dgm:t>
        <a:bodyPr/>
        <a:lstStyle/>
        <a:p>
          <a:endParaRPr lang="tr-TR"/>
        </a:p>
      </dgm:t>
    </dgm:pt>
    <dgm:pt modelId="{1B8F5F4E-DABF-417C-B275-FF79743D96EC}" type="pres">
      <dgm:prSet presAssocID="{510DC8E2-396C-4B70-8EB5-F94D2F70DAD1}" presName="hierRoot2" presStyleCnt="0">
        <dgm:presLayoutVars>
          <dgm:hierBranch val="init"/>
        </dgm:presLayoutVars>
      </dgm:prSet>
      <dgm:spPr/>
    </dgm:pt>
    <dgm:pt modelId="{B4D39E1A-6311-4AC6-A58C-4EE28BD350D9}" type="pres">
      <dgm:prSet presAssocID="{510DC8E2-396C-4B70-8EB5-F94D2F70DAD1}" presName="rootComposite" presStyleCnt="0"/>
      <dgm:spPr/>
    </dgm:pt>
    <dgm:pt modelId="{8BFDBAAF-A7AD-4879-A020-16F5476DB509}" type="pres">
      <dgm:prSet presAssocID="{510DC8E2-396C-4B70-8EB5-F94D2F70DAD1}" presName="rootText" presStyleLbl="node1" presStyleIdx="11" presStyleCnt="20" custScaleX="122887" custScaleY="206617" custLinFactY="-100000" custLinFactNeighborX="-835" custLinFactNeighborY="-11626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049C23AB-3DC9-4B5C-803F-4AD2638230FD}" type="pres">
      <dgm:prSet presAssocID="{510DC8E2-396C-4B70-8EB5-F94D2F70DAD1}" presName="titleText2" presStyleLbl="fgAcc1" presStyleIdx="11" presStyleCnt="20" custScaleX="108308" custScaleY="634302" custLinFactY="-200000" custLinFactNeighborX="12005" custLinFactNeighborY="-21803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875DC07-955D-46F8-9170-AAA0CF9CFEBA}" type="pres">
      <dgm:prSet presAssocID="{510DC8E2-396C-4B70-8EB5-F94D2F70DAD1}" presName="rootConnector" presStyleLbl="node2" presStyleIdx="0" presStyleCnt="0"/>
      <dgm:spPr/>
      <dgm:t>
        <a:bodyPr/>
        <a:lstStyle/>
        <a:p>
          <a:endParaRPr lang="tr-TR"/>
        </a:p>
      </dgm:t>
    </dgm:pt>
    <dgm:pt modelId="{44AE11C3-FE72-47FD-884D-94B911549A0B}" type="pres">
      <dgm:prSet presAssocID="{510DC8E2-396C-4B70-8EB5-F94D2F70DAD1}" presName="hierChild4" presStyleCnt="0"/>
      <dgm:spPr/>
    </dgm:pt>
    <dgm:pt modelId="{2A166509-D9B3-4C3C-B3D7-17659EFC5006}" type="pres">
      <dgm:prSet presAssocID="{C0FF1394-5212-4931-9E2B-30AD9B496A03}" presName="Name37" presStyleLbl="parChTrans1D3" presStyleIdx="5" presStyleCnt="10" custSzX="782116" custSzY="1133972"/>
      <dgm:spPr/>
      <dgm:t>
        <a:bodyPr/>
        <a:lstStyle/>
        <a:p>
          <a:endParaRPr lang="tr-TR"/>
        </a:p>
      </dgm:t>
    </dgm:pt>
    <dgm:pt modelId="{D13834D4-BB8E-49DD-A9B1-46F7CA92F6C4}" type="pres">
      <dgm:prSet presAssocID="{575AD0E6-2CD6-4E38-91E3-F14D05E91C76}" presName="hierRoot2" presStyleCnt="0">
        <dgm:presLayoutVars>
          <dgm:hierBranch val="init"/>
        </dgm:presLayoutVars>
      </dgm:prSet>
      <dgm:spPr/>
    </dgm:pt>
    <dgm:pt modelId="{FC59F90E-5B12-47FF-8BC6-87E5E4AC23BC}" type="pres">
      <dgm:prSet presAssocID="{575AD0E6-2CD6-4E38-91E3-F14D05E91C76}" presName="rootComposite" presStyleCnt="0"/>
      <dgm:spPr/>
    </dgm:pt>
    <dgm:pt modelId="{A5B8F9FB-2BEE-4C2C-B0F1-DE0EDA2AE707}" type="pres">
      <dgm:prSet presAssocID="{575AD0E6-2CD6-4E38-91E3-F14D05E91C76}" presName="rootText" presStyleLbl="node1" presStyleIdx="12" presStyleCnt="20" custScaleX="122887" custScaleY="206617" custLinFactNeighborX="-835" custLinFactNeighborY="-41108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B006A3DA-6ED6-42AB-AC5E-872F595BB281}" type="pres">
      <dgm:prSet presAssocID="{575AD0E6-2CD6-4E38-91E3-F14D05E91C76}" presName="titleText2" presStyleLbl="fgAcc1" presStyleIdx="12" presStyleCnt="20" custScaleX="108308" custScaleY="634302" custLinFactY="7666" custLinFactNeighborX="1231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B77325B-5255-4AF5-B635-A77C7605482D}" type="pres">
      <dgm:prSet presAssocID="{575AD0E6-2CD6-4E38-91E3-F14D05E91C76}" presName="rootConnector" presStyleLbl="node3" presStyleIdx="0" presStyleCnt="0"/>
      <dgm:spPr/>
      <dgm:t>
        <a:bodyPr/>
        <a:lstStyle/>
        <a:p>
          <a:endParaRPr lang="tr-TR"/>
        </a:p>
      </dgm:t>
    </dgm:pt>
    <dgm:pt modelId="{B5C65FA7-B913-4FB6-8631-9BBEEE768DF3}" type="pres">
      <dgm:prSet presAssocID="{575AD0E6-2CD6-4E38-91E3-F14D05E91C76}" presName="hierChild4" presStyleCnt="0"/>
      <dgm:spPr/>
    </dgm:pt>
    <dgm:pt modelId="{6D425EAD-CD8B-4820-BC9B-634605BA3F2A}" type="pres">
      <dgm:prSet presAssocID="{575AD0E6-2CD6-4E38-91E3-F14D05E91C76}" presName="hierChild5" presStyleCnt="0"/>
      <dgm:spPr/>
    </dgm:pt>
    <dgm:pt modelId="{8D969473-2ADB-48A7-91E9-9FC2AF88AA36}" type="pres">
      <dgm:prSet presAssocID="{653B992C-029C-4D85-87DC-D98B32E6C555}" presName="Name37" presStyleLbl="parChTrans1D3" presStyleIdx="6" presStyleCnt="10" custSzX="84468" custSzY="1133972"/>
      <dgm:spPr/>
      <dgm:t>
        <a:bodyPr/>
        <a:lstStyle/>
        <a:p>
          <a:endParaRPr lang="tr-TR"/>
        </a:p>
      </dgm:t>
    </dgm:pt>
    <dgm:pt modelId="{72477597-AF0B-4A75-9163-4617E500B6BB}" type="pres">
      <dgm:prSet presAssocID="{D1E5780F-F004-4953-9486-1354E8EA120B}" presName="hierRoot2" presStyleCnt="0">
        <dgm:presLayoutVars>
          <dgm:hierBranch val="init"/>
        </dgm:presLayoutVars>
      </dgm:prSet>
      <dgm:spPr/>
    </dgm:pt>
    <dgm:pt modelId="{A6135EE6-7A5B-487D-B0EF-FEBB247C2631}" type="pres">
      <dgm:prSet presAssocID="{D1E5780F-F004-4953-9486-1354E8EA120B}" presName="rootComposite" presStyleCnt="0"/>
      <dgm:spPr/>
    </dgm:pt>
    <dgm:pt modelId="{ACE5E2CD-C504-4D96-8AC0-970C05F84376}" type="pres">
      <dgm:prSet presAssocID="{D1E5780F-F004-4953-9486-1354E8EA120B}" presName="rootText" presStyleLbl="node1" presStyleIdx="13" presStyleCnt="20" custScaleX="122887" custScaleY="206617" custLinFactNeighborX="-835" custLinFactNeighborY="-41108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D9AAC00-3FFB-4FCB-95A1-93CE67C31F2B}" type="pres">
      <dgm:prSet presAssocID="{D1E5780F-F004-4953-9486-1354E8EA120B}" presName="titleText2" presStyleLbl="fgAcc1" presStyleIdx="13" presStyleCnt="20" custScaleX="108308" custScaleY="634302" custLinFactY="7666" custLinFactNeighborX="1231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7F7951A-6D2E-44D0-AFC7-D25484CB8446}" type="pres">
      <dgm:prSet presAssocID="{D1E5780F-F004-4953-9486-1354E8EA120B}" presName="rootConnector" presStyleLbl="node3" presStyleIdx="0" presStyleCnt="0"/>
      <dgm:spPr/>
      <dgm:t>
        <a:bodyPr/>
        <a:lstStyle/>
        <a:p>
          <a:endParaRPr lang="tr-TR"/>
        </a:p>
      </dgm:t>
    </dgm:pt>
    <dgm:pt modelId="{F178F484-9060-48C0-A079-AE6CD02A18BB}" type="pres">
      <dgm:prSet presAssocID="{D1E5780F-F004-4953-9486-1354E8EA120B}" presName="hierChild4" presStyleCnt="0"/>
      <dgm:spPr/>
    </dgm:pt>
    <dgm:pt modelId="{A159E45A-369A-4B0B-A833-69599158F86B}" type="pres">
      <dgm:prSet presAssocID="{D1E5780F-F004-4953-9486-1354E8EA120B}" presName="hierChild5" presStyleCnt="0"/>
      <dgm:spPr/>
    </dgm:pt>
    <dgm:pt modelId="{0DC57BBB-F177-41AD-B799-6EECA55A6F0B}" type="pres">
      <dgm:prSet presAssocID="{A1099795-795B-4FDB-BB90-1B27810A89C1}" presName="Name37" presStyleLbl="parChTrans1D3" presStyleIdx="7" presStyleCnt="10" custSzX="782116" custSzY="1133972"/>
      <dgm:spPr/>
      <dgm:t>
        <a:bodyPr/>
        <a:lstStyle/>
        <a:p>
          <a:endParaRPr lang="tr-TR"/>
        </a:p>
      </dgm:t>
    </dgm:pt>
    <dgm:pt modelId="{ED982B3D-DEA2-49D9-9D57-EFBE1420EA27}" type="pres">
      <dgm:prSet presAssocID="{F63E8FBC-825A-4F39-83C5-5BBA3B2E686A}" presName="hierRoot2" presStyleCnt="0">
        <dgm:presLayoutVars>
          <dgm:hierBranch val="init"/>
        </dgm:presLayoutVars>
      </dgm:prSet>
      <dgm:spPr/>
    </dgm:pt>
    <dgm:pt modelId="{55C48685-0B8C-432E-A129-962FD3E33574}" type="pres">
      <dgm:prSet presAssocID="{F63E8FBC-825A-4F39-83C5-5BBA3B2E686A}" presName="rootComposite" presStyleCnt="0"/>
      <dgm:spPr/>
    </dgm:pt>
    <dgm:pt modelId="{588210C2-89A7-4222-904F-62D7AF9284F2}" type="pres">
      <dgm:prSet presAssocID="{F63E8FBC-825A-4F39-83C5-5BBA3B2E686A}" presName="rootText" presStyleLbl="node1" presStyleIdx="14" presStyleCnt="20" custScaleX="122887" custScaleY="206617" custLinFactNeighborX="-835" custLinFactNeighborY="-41108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F305C4CB-097E-490C-90BC-309CB00E91B5}" type="pres">
      <dgm:prSet presAssocID="{F63E8FBC-825A-4F39-83C5-5BBA3B2E686A}" presName="titleText2" presStyleLbl="fgAcc1" presStyleIdx="14" presStyleCnt="20" custScaleX="108308" custScaleY="634302" custLinFactY="7666" custLinFactNeighborX="1231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7D79789-B1D2-4B30-8290-F209A44290C8}" type="pres">
      <dgm:prSet presAssocID="{F63E8FBC-825A-4F39-83C5-5BBA3B2E686A}" presName="rootConnector" presStyleLbl="node3" presStyleIdx="0" presStyleCnt="0"/>
      <dgm:spPr/>
      <dgm:t>
        <a:bodyPr/>
        <a:lstStyle/>
        <a:p>
          <a:endParaRPr lang="tr-TR"/>
        </a:p>
      </dgm:t>
    </dgm:pt>
    <dgm:pt modelId="{D8522648-4AEE-476B-B873-29536E3B335F}" type="pres">
      <dgm:prSet presAssocID="{F63E8FBC-825A-4F39-83C5-5BBA3B2E686A}" presName="hierChild4" presStyleCnt="0"/>
      <dgm:spPr/>
    </dgm:pt>
    <dgm:pt modelId="{A1C8C1F1-939D-4FAA-8D63-6BBE61391D11}" type="pres">
      <dgm:prSet presAssocID="{F63E8FBC-825A-4F39-83C5-5BBA3B2E686A}" presName="hierChild5" presStyleCnt="0"/>
      <dgm:spPr/>
    </dgm:pt>
    <dgm:pt modelId="{A9EC0584-A08A-474B-884C-F93642DF7E1E}" type="pres">
      <dgm:prSet presAssocID="{510DC8E2-396C-4B70-8EB5-F94D2F70DAD1}" presName="hierChild5" presStyleCnt="0"/>
      <dgm:spPr/>
    </dgm:pt>
    <dgm:pt modelId="{DE958C5B-11D4-42C2-A8EA-7CBB71CB15BC}" type="pres">
      <dgm:prSet presAssocID="{34B08647-74E8-4708-87CE-D108414FDF81}" presName="Name37" presStyleLbl="parChTrans1D2" presStyleIdx="3" presStyleCnt="4" custSzX="3128466" custSzY="1125162"/>
      <dgm:spPr/>
      <dgm:t>
        <a:bodyPr/>
        <a:lstStyle/>
        <a:p>
          <a:endParaRPr lang="tr-TR"/>
        </a:p>
      </dgm:t>
    </dgm:pt>
    <dgm:pt modelId="{B4D2AAEE-8DAC-433C-863F-B3EED6F478F3}" type="pres">
      <dgm:prSet presAssocID="{BBCC152E-D2E7-4E20-A46F-DAB35190B2AD}" presName="hierRoot2" presStyleCnt="0">
        <dgm:presLayoutVars>
          <dgm:hierBranch val="init"/>
        </dgm:presLayoutVars>
      </dgm:prSet>
      <dgm:spPr/>
    </dgm:pt>
    <dgm:pt modelId="{D5FDBDB3-0A84-4A91-9599-6118FD4EBB2C}" type="pres">
      <dgm:prSet presAssocID="{BBCC152E-D2E7-4E20-A46F-DAB35190B2AD}" presName="rootComposite" presStyleCnt="0"/>
      <dgm:spPr/>
    </dgm:pt>
    <dgm:pt modelId="{E9E49A8E-E541-49EE-8B5E-5CC43FDB85D7}" type="pres">
      <dgm:prSet presAssocID="{BBCC152E-D2E7-4E20-A46F-DAB35190B2AD}" presName="rootText" presStyleLbl="node1" presStyleIdx="15" presStyleCnt="20" custScaleX="122887" custScaleY="206617" custLinFactY="-100000" custLinFactNeighborX="-835" custLinFactNeighborY="-11626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948179C4-0975-4964-BFF7-778E593F9443}" type="pres">
      <dgm:prSet presAssocID="{BBCC152E-D2E7-4E20-A46F-DAB35190B2AD}" presName="titleText2" presStyleLbl="fgAcc1" presStyleIdx="15" presStyleCnt="20" custScaleX="108308" custScaleY="634302" custLinFactY="-200000" custLinFactNeighborX="12005" custLinFactNeighborY="-21803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255D5A9D-617D-47CE-AF39-0881163D1A80}" type="pres">
      <dgm:prSet presAssocID="{BBCC152E-D2E7-4E20-A46F-DAB35190B2AD}" presName="rootConnector" presStyleLbl="node2" presStyleIdx="0" presStyleCnt="0"/>
      <dgm:spPr/>
      <dgm:t>
        <a:bodyPr/>
        <a:lstStyle/>
        <a:p>
          <a:endParaRPr lang="tr-TR"/>
        </a:p>
      </dgm:t>
    </dgm:pt>
    <dgm:pt modelId="{41313F2F-6672-4FA6-B251-A908EA965A05}" type="pres">
      <dgm:prSet presAssocID="{BBCC152E-D2E7-4E20-A46F-DAB35190B2AD}" presName="hierChild4" presStyleCnt="0"/>
      <dgm:spPr/>
    </dgm:pt>
    <dgm:pt modelId="{C64E6125-9CAB-4FE1-835A-1AA60EBBD093}" type="pres">
      <dgm:prSet presAssocID="{F1F55F3E-40D3-443A-BF07-00C49A24D552}" presName="Name37" presStyleLbl="parChTrans1D3" presStyleIdx="8" presStyleCnt="10" custSzX="391058" custSzY="1133972"/>
      <dgm:spPr/>
      <dgm:t>
        <a:bodyPr/>
        <a:lstStyle/>
        <a:p>
          <a:endParaRPr lang="tr-TR"/>
        </a:p>
      </dgm:t>
    </dgm:pt>
    <dgm:pt modelId="{79EC16A1-145F-49A1-A7B5-999D42EE0F55}" type="pres">
      <dgm:prSet presAssocID="{291D96DD-5CDB-4932-A720-3D23693437FD}" presName="hierRoot2" presStyleCnt="0">
        <dgm:presLayoutVars>
          <dgm:hierBranch val="init"/>
        </dgm:presLayoutVars>
      </dgm:prSet>
      <dgm:spPr/>
    </dgm:pt>
    <dgm:pt modelId="{2923402D-8B0C-4BC6-A8D2-016808E90245}" type="pres">
      <dgm:prSet presAssocID="{291D96DD-5CDB-4932-A720-3D23693437FD}" presName="rootComposite" presStyleCnt="0"/>
      <dgm:spPr/>
    </dgm:pt>
    <dgm:pt modelId="{5F89CAB5-777E-4278-BCDE-8FAE324E727E}" type="pres">
      <dgm:prSet presAssocID="{291D96DD-5CDB-4932-A720-3D23693437FD}" presName="rootText" presStyleLbl="node1" presStyleIdx="16" presStyleCnt="20" custScaleX="122887" custScaleY="206617" custLinFactNeighborX="-835" custLinFactNeighborY="-4115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F766B72-37AD-4BD2-85B8-84FAAA3F38CF}" type="pres">
      <dgm:prSet presAssocID="{291D96DD-5CDB-4932-A720-3D23693437FD}" presName="titleText2" presStyleLbl="fgAcc1" presStyleIdx="16" presStyleCnt="20" custScaleX="108308" custScaleY="634302" custLinFactY="7313" custLinFactNeighborX="120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EF8FB18-229A-4A86-9CFF-5EA97AA03F7B}" type="pres">
      <dgm:prSet presAssocID="{291D96DD-5CDB-4932-A720-3D23693437FD}" presName="rootConnector" presStyleLbl="node3" presStyleIdx="0" presStyleCnt="0"/>
      <dgm:spPr/>
      <dgm:t>
        <a:bodyPr/>
        <a:lstStyle/>
        <a:p>
          <a:endParaRPr lang="tr-TR"/>
        </a:p>
      </dgm:t>
    </dgm:pt>
    <dgm:pt modelId="{C6264BFC-ED7A-47BD-90DB-13D5AA8EAB4B}" type="pres">
      <dgm:prSet presAssocID="{291D96DD-5CDB-4932-A720-3D23693437FD}" presName="hierChild4" presStyleCnt="0"/>
      <dgm:spPr/>
    </dgm:pt>
    <dgm:pt modelId="{63F5F9DB-F481-4714-9B81-701763E844B4}" type="pres">
      <dgm:prSet presAssocID="{20329C35-0AB1-4405-9796-84C2E2631E55}" presName="Name37" presStyleLbl="parChTrans1D4" presStyleIdx="4" presStyleCnt="6" custSzX="391058" custSzY="985191"/>
      <dgm:spPr/>
      <dgm:t>
        <a:bodyPr/>
        <a:lstStyle/>
        <a:p>
          <a:endParaRPr lang="tr-TR"/>
        </a:p>
      </dgm:t>
    </dgm:pt>
    <dgm:pt modelId="{C999EFAD-D7A0-413B-8A3F-EC1DA741D3BE}" type="pres">
      <dgm:prSet presAssocID="{8485AFF3-8E48-4F2E-B377-D1ED28873E53}" presName="hierRoot2" presStyleCnt="0">
        <dgm:presLayoutVars>
          <dgm:hierBranch val="init"/>
        </dgm:presLayoutVars>
      </dgm:prSet>
      <dgm:spPr/>
    </dgm:pt>
    <dgm:pt modelId="{8103CCF4-0572-4BB3-AB32-93BE4CE2B1B7}" type="pres">
      <dgm:prSet presAssocID="{8485AFF3-8E48-4F2E-B377-D1ED28873E53}" presName="rootComposite" presStyleCnt="0"/>
      <dgm:spPr/>
    </dgm:pt>
    <dgm:pt modelId="{85D6BA0F-1968-4693-BAB9-623E420056AF}" type="pres">
      <dgm:prSet presAssocID="{8485AFF3-8E48-4F2E-B377-D1ED28873E53}" presName="rootText" presStyleLbl="node1" presStyleIdx="17" presStyleCnt="20" custScaleX="122887" custScaleY="206617" custLinFactNeighborX="-835" custLinFactNeighborY="8866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D8C68E70-2419-48A2-ABD6-119BE00311BE}" type="pres">
      <dgm:prSet presAssocID="{8485AFF3-8E48-4F2E-B377-D1ED28873E53}" presName="titleText2" presStyleLbl="fgAcc1" presStyleIdx="17" presStyleCnt="20" custScaleX="108308" custScaleY="634303" custLinFactY="200000" custLinFactNeighborX="12005" custLinFactNeighborY="29674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E2C804D-7479-4ACB-9EE9-CDF1D1C99240}" type="pres">
      <dgm:prSet presAssocID="{8485AFF3-8E48-4F2E-B377-D1ED28873E53}" presName="rootConnector" presStyleLbl="node4" presStyleIdx="0" presStyleCnt="0"/>
      <dgm:spPr/>
      <dgm:t>
        <a:bodyPr/>
        <a:lstStyle/>
        <a:p>
          <a:endParaRPr lang="tr-TR"/>
        </a:p>
      </dgm:t>
    </dgm:pt>
    <dgm:pt modelId="{4AD81E3B-A1EE-4F66-9A93-484409EBC583}" type="pres">
      <dgm:prSet presAssocID="{8485AFF3-8E48-4F2E-B377-D1ED28873E53}" presName="hierChild4" presStyleCnt="0"/>
      <dgm:spPr/>
    </dgm:pt>
    <dgm:pt modelId="{A43E3D11-380A-4E26-AAFF-24BDED4F69CE}" type="pres">
      <dgm:prSet presAssocID="{8485AFF3-8E48-4F2E-B377-D1ED28873E53}" presName="hierChild5" presStyleCnt="0"/>
      <dgm:spPr/>
    </dgm:pt>
    <dgm:pt modelId="{566D20DA-06B2-434F-BC25-960AC4F1234E}" type="pres">
      <dgm:prSet presAssocID="{B429D585-838E-47AE-AA5B-384B5327C7DA}" presName="Name37" presStyleLbl="parChTrans1D4" presStyleIdx="5" presStyleCnt="6" custSzX="428537" custSzY="991653"/>
      <dgm:spPr/>
      <dgm:t>
        <a:bodyPr/>
        <a:lstStyle/>
        <a:p>
          <a:endParaRPr lang="tr-TR"/>
        </a:p>
      </dgm:t>
    </dgm:pt>
    <dgm:pt modelId="{E66DE05F-5489-455F-9A62-C8FF58670B5D}" type="pres">
      <dgm:prSet presAssocID="{CE253017-F8BA-46A1-9E53-0CF8EFBFAFCE}" presName="hierRoot2" presStyleCnt="0">
        <dgm:presLayoutVars>
          <dgm:hierBranch val="init"/>
        </dgm:presLayoutVars>
      </dgm:prSet>
      <dgm:spPr/>
    </dgm:pt>
    <dgm:pt modelId="{0768FD41-89BC-4275-97A1-F3769D519E9E}" type="pres">
      <dgm:prSet presAssocID="{CE253017-F8BA-46A1-9E53-0CF8EFBFAFCE}" presName="rootComposite" presStyleCnt="0"/>
      <dgm:spPr/>
    </dgm:pt>
    <dgm:pt modelId="{8D8B109C-886B-4D4B-8CC0-56860362EBCC}" type="pres">
      <dgm:prSet presAssocID="{CE253017-F8BA-46A1-9E53-0CF8EFBFAFCE}" presName="rootText" presStyleLbl="node1" presStyleIdx="18" presStyleCnt="20" custScaleX="122887" custScaleY="206617" custLinFactNeighborX="5594" custLinFactNeighborY="8976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754CCD8A-0202-4B6A-83A3-84753129CBB8}" type="pres">
      <dgm:prSet presAssocID="{CE253017-F8BA-46A1-9E53-0CF8EFBFAFCE}" presName="titleText2" presStyleLbl="fgAcc1" presStyleIdx="18" presStyleCnt="20" custScaleX="108308" custScaleY="666034" custLinFactY="210698" custLinFactNeighborX="28980" custLinFactNeighborY="3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FCE5C51-E979-47B0-AD23-51C7196A3B44}" type="pres">
      <dgm:prSet presAssocID="{CE253017-F8BA-46A1-9E53-0CF8EFBFAFCE}" presName="rootConnector" presStyleLbl="node4" presStyleIdx="0" presStyleCnt="0"/>
      <dgm:spPr/>
      <dgm:t>
        <a:bodyPr/>
        <a:lstStyle/>
        <a:p>
          <a:endParaRPr lang="tr-TR"/>
        </a:p>
      </dgm:t>
    </dgm:pt>
    <dgm:pt modelId="{2FE44A25-1E3A-4C9A-825B-AFC94643AE69}" type="pres">
      <dgm:prSet presAssocID="{CE253017-F8BA-46A1-9E53-0CF8EFBFAFCE}" presName="hierChild4" presStyleCnt="0"/>
      <dgm:spPr/>
    </dgm:pt>
    <dgm:pt modelId="{BAA8C58A-5B2C-4DDE-BDF8-F56BC282173F}" type="pres">
      <dgm:prSet presAssocID="{CE253017-F8BA-46A1-9E53-0CF8EFBFAFCE}" presName="hierChild5" presStyleCnt="0"/>
      <dgm:spPr/>
    </dgm:pt>
    <dgm:pt modelId="{8393993C-D8D9-4168-9655-C355C68146F4}" type="pres">
      <dgm:prSet presAssocID="{291D96DD-5CDB-4932-A720-3D23693437FD}" presName="hierChild5" presStyleCnt="0"/>
      <dgm:spPr/>
    </dgm:pt>
    <dgm:pt modelId="{7A8EE493-E5CD-4A61-9D62-8AB96608F716}" type="pres">
      <dgm:prSet presAssocID="{F2F71C17-FD66-426A-A90D-82D5F132430C}" presName="Name37" presStyleLbl="parChTrans1D3" presStyleIdx="9" presStyleCnt="10" custSzX="391058" custSzY="1133972"/>
      <dgm:spPr/>
      <dgm:t>
        <a:bodyPr/>
        <a:lstStyle/>
        <a:p>
          <a:endParaRPr lang="tr-TR"/>
        </a:p>
      </dgm:t>
    </dgm:pt>
    <dgm:pt modelId="{9489C19E-B141-4DCE-B7D0-2A0EC6C25404}" type="pres">
      <dgm:prSet presAssocID="{9341D5DF-94AB-47BD-B9C3-EEE515B36012}" presName="hierRoot2" presStyleCnt="0">
        <dgm:presLayoutVars>
          <dgm:hierBranch val="init"/>
        </dgm:presLayoutVars>
      </dgm:prSet>
      <dgm:spPr/>
    </dgm:pt>
    <dgm:pt modelId="{FD78F288-E90E-4AD1-9747-34E44FF3A51E}" type="pres">
      <dgm:prSet presAssocID="{9341D5DF-94AB-47BD-B9C3-EEE515B36012}" presName="rootComposite" presStyleCnt="0"/>
      <dgm:spPr/>
    </dgm:pt>
    <dgm:pt modelId="{0FD00299-3FFE-4BB4-9B27-11793392C54C}" type="pres">
      <dgm:prSet presAssocID="{9341D5DF-94AB-47BD-B9C3-EEE515B36012}" presName="rootText" presStyleLbl="node1" presStyleIdx="19" presStyleCnt="20" custScaleX="122887" custScaleY="206617" custLinFactNeighborX="-835" custLinFactNeighborY="-41150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93E28C35-832C-4DDC-9B8F-5BB2A63C52D9}" type="pres">
      <dgm:prSet presAssocID="{9341D5DF-94AB-47BD-B9C3-EEE515B36012}" presName="titleText2" presStyleLbl="fgAcc1" presStyleIdx="19" presStyleCnt="20" custScaleX="108308" custScaleY="634302" custLinFactY="7313" custLinFactNeighborX="120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826FEF2-DA47-4FE8-8019-4A742DC75386}" type="pres">
      <dgm:prSet presAssocID="{9341D5DF-94AB-47BD-B9C3-EEE515B36012}" presName="rootConnector" presStyleLbl="node3" presStyleIdx="0" presStyleCnt="0"/>
      <dgm:spPr/>
      <dgm:t>
        <a:bodyPr/>
        <a:lstStyle/>
        <a:p>
          <a:endParaRPr lang="tr-TR"/>
        </a:p>
      </dgm:t>
    </dgm:pt>
    <dgm:pt modelId="{17E77BEA-B88C-43FC-84E3-D9ABA47364EE}" type="pres">
      <dgm:prSet presAssocID="{9341D5DF-94AB-47BD-B9C3-EEE515B36012}" presName="hierChild4" presStyleCnt="0"/>
      <dgm:spPr/>
    </dgm:pt>
    <dgm:pt modelId="{8F7AB9B4-D2FE-4AB3-8944-0E25122E1F33}" type="pres">
      <dgm:prSet presAssocID="{9341D5DF-94AB-47BD-B9C3-EEE515B36012}" presName="hierChild5" presStyleCnt="0"/>
      <dgm:spPr/>
    </dgm:pt>
    <dgm:pt modelId="{170C9ED4-F9FB-4282-87C1-92FB275A5CE1}" type="pres">
      <dgm:prSet presAssocID="{BBCC152E-D2E7-4E20-A46F-DAB35190B2AD}" presName="hierChild5" presStyleCnt="0"/>
      <dgm:spPr/>
    </dgm:pt>
    <dgm:pt modelId="{955144FC-78EE-4300-AFEB-4363EFCC581E}" type="pres">
      <dgm:prSet presAssocID="{26632A2C-83CE-4590-8314-665EA624D101}" presName="hierChild3" presStyleCnt="0"/>
      <dgm:spPr/>
    </dgm:pt>
  </dgm:ptLst>
  <dgm:cxnLst>
    <dgm:cxn modelId="{6D2A0F43-82E4-4C74-8F8E-C4C38C042636}" srcId="{26632A2C-83CE-4590-8314-665EA624D101}" destId="{BBCC152E-D2E7-4E20-A46F-DAB35190B2AD}" srcOrd="3" destOrd="0" parTransId="{34B08647-74E8-4708-87CE-D108414FDF81}" sibTransId="{A3BFF139-5333-4E04-9750-8A62A133ED83}"/>
    <dgm:cxn modelId="{3DDEE6ED-5E11-4B1D-8C43-D68B28736093}" type="presOf" srcId="{97050699-6784-476E-938C-C7AE236E9285}" destId="{B2D71FE4-1968-4576-B423-1048EA1E1052}" srcOrd="0" destOrd="0" presId="urn:microsoft.com/office/officeart/2008/layout/NameandTitleOrganizationalChart"/>
    <dgm:cxn modelId="{52F752CE-7970-43FB-A669-23790D0C11D7}" type="presOf" srcId="{3269ECA8-95DD-4391-98BC-CA5840DBBCE2}" destId="{64481B6F-A806-462B-9802-1436A6C8D819}" srcOrd="0" destOrd="0" presId="urn:microsoft.com/office/officeart/2008/layout/NameandTitleOrganizationalChart"/>
    <dgm:cxn modelId="{37D76A9C-DB8E-46DA-A227-DD1A154CBC45}" type="presOf" srcId="{70CC36D1-7C06-4ADD-B58B-1905FA1D0196}" destId="{11395A2D-DACB-4CC1-84BB-9ABBC5817093}" srcOrd="0" destOrd="0" presId="urn:microsoft.com/office/officeart/2008/layout/NameandTitleOrganizationalChart"/>
    <dgm:cxn modelId="{49F1F61E-ADED-4AA0-AF1A-B757A691B00A}" type="presOf" srcId="{BBCC152E-D2E7-4E20-A46F-DAB35190B2AD}" destId="{255D5A9D-617D-47CE-AF39-0881163D1A80}" srcOrd="1" destOrd="0" presId="urn:microsoft.com/office/officeart/2008/layout/NameandTitleOrganizationalChart"/>
    <dgm:cxn modelId="{F3E36540-07D6-44A7-861E-112A3E7058DE}" type="presOf" srcId="{75E55348-5BE0-47ED-BFC8-01CDE99D6F01}" destId="{48C4059B-B828-4584-9735-3011F3C7549D}" srcOrd="0" destOrd="0" presId="urn:microsoft.com/office/officeart/2008/layout/NameandTitleOrganizationalChart"/>
    <dgm:cxn modelId="{194F6D23-AD46-4F54-8DEA-954BABAA6BCD}" type="presOf" srcId="{E7475E14-6C28-467F-9AE1-1E00E09ABDB3}" destId="{127E90E4-C33B-40C9-8836-564088950144}" srcOrd="0" destOrd="0" presId="urn:microsoft.com/office/officeart/2008/layout/NameandTitleOrganizationalChart"/>
    <dgm:cxn modelId="{94E54B8F-ABCC-4FBE-932E-8A1E4B6FFA6B}" srcId="{291D96DD-5CDB-4932-A720-3D23693437FD}" destId="{8485AFF3-8E48-4F2E-B377-D1ED28873E53}" srcOrd="0" destOrd="0" parTransId="{20329C35-0AB1-4405-9796-84C2E2631E55}" sibTransId="{34DB3F1A-0C9F-4848-81CE-C08152237FE3}"/>
    <dgm:cxn modelId="{2EB45450-615C-431F-930E-1D7E10F42F45}" type="presOf" srcId="{291D96DD-5CDB-4932-A720-3D23693437FD}" destId="{BEF8FB18-229A-4A86-9CFF-5EA97AA03F7B}" srcOrd="1" destOrd="0" presId="urn:microsoft.com/office/officeart/2008/layout/NameandTitleOrganizationalChart"/>
    <dgm:cxn modelId="{A7CEF7AF-7568-430F-B4B4-C3C5E82252DA}" type="presOf" srcId="{40DF91C7-994A-45D3-B091-DE21912C54CD}" destId="{DF4B5471-B2F3-4D2A-A755-BE5C267C481A}" srcOrd="0" destOrd="0" presId="urn:microsoft.com/office/officeart/2008/layout/NameandTitleOrganizationalChart"/>
    <dgm:cxn modelId="{461491C3-3EEF-4573-BC3C-1667F354E77C}" type="presOf" srcId="{C5869739-0BC0-4737-A327-3857BB4D2F38}" destId="{7C7FD021-7142-4042-A25C-CD7311758FD9}" srcOrd="0" destOrd="0" presId="urn:microsoft.com/office/officeart/2008/layout/NameandTitleOrganizationalChart"/>
    <dgm:cxn modelId="{4C4813FA-E007-47A1-A8B8-C98971E8A12F}" srcId="{26632A2C-83CE-4590-8314-665EA624D101}" destId="{0F771B46-949B-4D89-9A1C-FB0EF2BC49CF}" srcOrd="0" destOrd="0" parTransId="{B51B2AE6-8629-4F35-A8C2-12421A7CC70F}" sibTransId="{8DEE571D-4E50-4223-91B2-5A90F202967A}"/>
    <dgm:cxn modelId="{4A7051FF-D3BA-4153-839E-64D5486E7102}" type="presOf" srcId="{34B08647-74E8-4708-87CE-D108414FDF81}" destId="{DE958C5B-11D4-42C2-A8EA-7CBB71CB15BC}" srcOrd="0" destOrd="0" presId="urn:microsoft.com/office/officeart/2008/layout/NameandTitleOrganizationalChart"/>
    <dgm:cxn modelId="{E75CB346-8195-49BE-BAE2-FB4A15D2CBD8}" type="presOf" srcId="{510DC8E2-396C-4B70-8EB5-F94D2F70DAD1}" destId="{8875DC07-955D-46F8-9170-AAA0CF9CFEBA}" srcOrd="1" destOrd="0" presId="urn:microsoft.com/office/officeart/2008/layout/NameandTitleOrganizationalChart"/>
    <dgm:cxn modelId="{6235FE25-00FC-4460-B552-78278A0DAF99}" type="presOf" srcId="{510DC8E2-396C-4B70-8EB5-F94D2F70DAD1}" destId="{8BFDBAAF-A7AD-4879-A020-16F5476DB509}" srcOrd="0" destOrd="0" presId="urn:microsoft.com/office/officeart/2008/layout/NameandTitleOrganizationalChart"/>
    <dgm:cxn modelId="{D8EC35E6-E901-45BC-A8E5-333BF9161AE5}" type="presOf" srcId="{9341D5DF-94AB-47BD-B9C3-EEE515B36012}" destId="{0FD00299-3FFE-4BB4-9B27-11793392C54C}" srcOrd="0" destOrd="0" presId="urn:microsoft.com/office/officeart/2008/layout/NameandTitleOrganizationalChart"/>
    <dgm:cxn modelId="{68BF0B6F-010A-4CD9-8EB9-F63E4EE6ECF2}" srcId="{BBCC152E-D2E7-4E20-A46F-DAB35190B2AD}" destId="{9341D5DF-94AB-47BD-B9C3-EEE515B36012}" srcOrd="1" destOrd="0" parTransId="{F2F71C17-FD66-426A-A90D-82D5F132430C}" sibTransId="{C0B414A2-59C3-4548-BF8C-44FDCA4774CC}"/>
    <dgm:cxn modelId="{7DB52433-3F3E-47B3-BB31-7B1FBEE5A1EC}" type="presOf" srcId="{A1099795-795B-4FDB-BB90-1B27810A89C1}" destId="{0DC57BBB-F177-41AD-B799-6EECA55A6F0B}" srcOrd="0" destOrd="0" presId="urn:microsoft.com/office/officeart/2008/layout/NameandTitleOrganizationalChart"/>
    <dgm:cxn modelId="{1A00447F-0F5A-4AB5-AEA7-4F53FC7908E0}" type="presOf" srcId="{92C38BCF-F428-4DD3-A299-D69A89302917}" destId="{BE2267BD-244F-4FD4-A1F4-5AC08A6DC4A6}" srcOrd="0" destOrd="0" presId="urn:microsoft.com/office/officeart/2008/layout/NameandTitleOrganizationalChart"/>
    <dgm:cxn modelId="{324BD7F1-7B20-4FF1-A583-E5C003CABE45}" srcId="{BBCC152E-D2E7-4E20-A46F-DAB35190B2AD}" destId="{291D96DD-5CDB-4932-A720-3D23693437FD}" srcOrd="0" destOrd="0" parTransId="{F1F55F3E-40D3-443A-BF07-00C49A24D552}" sibTransId="{9148AB7A-18AA-4DD9-A5FE-45E314E3B0E1}"/>
    <dgm:cxn modelId="{BD677868-EA11-43BF-AF2A-8D8F4BFEE002}" type="presOf" srcId="{BD7D2716-BCE2-4109-AF38-8F5D0E9A01C3}" destId="{F11DC88E-12BA-45D3-A5E8-3C2A9E480391}" srcOrd="0" destOrd="0" presId="urn:microsoft.com/office/officeart/2008/layout/NameandTitleOrganizationalChart"/>
    <dgm:cxn modelId="{4ED70958-6CFC-4C4B-AF7B-7B485029ABDB}" type="presOf" srcId="{8485AFF3-8E48-4F2E-B377-D1ED28873E53}" destId="{85D6BA0F-1968-4693-BAB9-623E420056AF}" srcOrd="0" destOrd="0" presId="urn:microsoft.com/office/officeart/2008/layout/NameandTitleOrganizationalChart"/>
    <dgm:cxn modelId="{FD94F320-4974-45C9-AB65-6E24DEADA58C}" type="presOf" srcId="{04E24EB2-3F27-48E5-A558-D74D66FCAFF5}" destId="{F305C4CB-097E-490C-90BC-309CB00E91B5}" srcOrd="0" destOrd="0" presId="urn:microsoft.com/office/officeart/2008/layout/NameandTitleOrganizationalChart"/>
    <dgm:cxn modelId="{D1DBA9FA-235C-4D46-B8D6-26093F120245}" type="presOf" srcId="{28A31138-8771-401E-8B9A-D1C2A1B71F06}" destId="{27F33ED4-311B-4E9A-B0A3-D307226374F3}" srcOrd="0" destOrd="0" presId="urn:microsoft.com/office/officeart/2008/layout/NameandTitleOrganizationalChart"/>
    <dgm:cxn modelId="{CC4F8A83-259C-4B10-AE0B-3144A6C08856}" type="presOf" srcId="{8DEE571D-4E50-4223-91B2-5A90F202967A}" destId="{9F6E6216-E491-449F-8CEE-00E1578A7A50}" srcOrd="0" destOrd="0" presId="urn:microsoft.com/office/officeart/2008/layout/NameandTitleOrganizationalChart"/>
    <dgm:cxn modelId="{40325ACA-323D-4DB5-A3B4-2F924F4DEB7A}" srcId="{26632A2C-83CE-4590-8314-665EA624D101}" destId="{510DC8E2-396C-4B70-8EB5-F94D2F70DAD1}" srcOrd="2" destOrd="0" parTransId="{5642F40C-5E26-486F-85F6-F26B9F1B9097}" sibTransId="{EF342F20-0617-414B-A8DD-9D60A5F7BE7D}"/>
    <dgm:cxn modelId="{D5BB63F2-3732-4291-82A2-5497371D6DFA}" type="presOf" srcId="{E24DA462-6626-4B17-BB26-B26DCA6891CD}" destId="{CE73D03A-3B87-4555-AA82-D2552DD735B5}" srcOrd="0" destOrd="0" presId="urn:microsoft.com/office/officeart/2008/layout/NameandTitleOrganizationalChart"/>
    <dgm:cxn modelId="{0FB81F78-E49A-42BD-96E7-0A003C11CF53}" type="presOf" srcId="{653B992C-029C-4D85-87DC-D98B32E6C555}" destId="{8D969473-2ADB-48A7-91E9-9FC2AF88AA36}" srcOrd="0" destOrd="0" presId="urn:microsoft.com/office/officeart/2008/layout/NameandTitleOrganizationalChart"/>
    <dgm:cxn modelId="{FF2BAC07-08D7-4271-AAB0-EE694E7C6006}" type="presOf" srcId="{13ADC4E4-3679-4F45-9B26-6F91E1AFA100}" destId="{4FCCCEDB-3D70-4CA7-816A-7F677D412832}" srcOrd="0" destOrd="0" presId="urn:microsoft.com/office/officeart/2008/layout/NameandTitleOrganizationalChart"/>
    <dgm:cxn modelId="{FA3BE380-7FDF-409C-A793-EADC90C02C70}" type="presOf" srcId="{FB936599-A5D3-48C5-B244-96281B49553A}" destId="{5D9AAC00-3FFB-4FCB-95A1-93CE67C31F2B}" srcOrd="0" destOrd="0" presId="urn:microsoft.com/office/officeart/2008/layout/NameandTitleOrganizationalChart"/>
    <dgm:cxn modelId="{9535DD97-5F32-426B-B6D2-D65531ABBBDF}" type="presOf" srcId="{6B310B6C-0533-4EFE-A7F0-A3CD9A4FF966}" destId="{38D95499-AE6C-419C-9932-0C7A39FB6B1B}" srcOrd="0" destOrd="0" presId="urn:microsoft.com/office/officeart/2008/layout/NameandTitleOrganizationalChart"/>
    <dgm:cxn modelId="{004207A1-70E9-4DF8-AE8D-51B4080F0025}" type="presOf" srcId="{9148AB7A-18AA-4DD9-A5FE-45E314E3B0E1}" destId="{EF766B72-37AD-4BD2-85B8-84FAAA3F38CF}" srcOrd="0" destOrd="0" presId="urn:microsoft.com/office/officeart/2008/layout/NameandTitleOrganizationalChart"/>
    <dgm:cxn modelId="{9029D472-2CD9-47EC-A42D-888526AF878B}" type="presOf" srcId="{3269ECA8-95DD-4391-98BC-CA5840DBBCE2}" destId="{C5A5AC77-81EE-4353-99E4-67F6C0880532}" srcOrd="1" destOrd="0" presId="urn:microsoft.com/office/officeart/2008/layout/NameandTitleOrganizationalChart"/>
    <dgm:cxn modelId="{66131FB4-C789-4D01-8EC1-63DD87B412DB}" type="presOf" srcId="{BC8F3E56-5668-49F1-9EBD-3EA8ED645A98}" destId="{EB10BC1A-4174-4C3B-8939-5822AE77151C}" srcOrd="0" destOrd="0" presId="urn:microsoft.com/office/officeart/2008/layout/NameandTitleOrganizationalChart"/>
    <dgm:cxn modelId="{24912017-3902-4474-8462-9B237335AD66}" srcId="{13ADC4E4-3679-4F45-9B26-6F91E1AFA100}" destId="{E7475E14-6C28-467F-9AE1-1E00E09ABDB3}" srcOrd="1" destOrd="0" parTransId="{7F126A4A-122E-4733-A576-DFF6288AC7DE}" sibTransId="{3C8103FD-4538-42B1-93A5-0EC5C3E5A221}"/>
    <dgm:cxn modelId="{508F15DC-4EC4-48BA-921F-BB3FB8AABDD9}" type="presOf" srcId="{D1E5780F-F004-4953-9486-1354E8EA120B}" destId="{B7F7951A-6D2E-44D0-AFC7-D25484CB8446}" srcOrd="1" destOrd="0" presId="urn:microsoft.com/office/officeart/2008/layout/NameandTitleOrganizationalChart"/>
    <dgm:cxn modelId="{6EF3CA37-473B-42D7-9292-80C5F5CC9C28}" type="presOf" srcId="{8485AFF3-8E48-4F2E-B377-D1ED28873E53}" destId="{DE2C804D-7479-4ACB-9EE9-CDF1D1C99240}" srcOrd="1" destOrd="0" presId="urn:microsoft.com/office/officeart/2008/layout/NameandTitleOrganizationalChart"/>
    <dgm:cxn modelId="{F52BC726-5CDE-4B38-951C-0149EEF89CBA}" type="presOf" srcId="{BBCC152E-D2E7-4E20-A46F-DAB35190B2AD}" destId="{E9E49A8E-E541-49EE-8B5E-5CC43FDB85D7}" srcOrd="0" destOrd="0" presId="urn:microsoft.com/office/officeart/2008/layout/NameandTitleOrganizationalChart"/>
    <dgm:cxn modelId="{C7201ED3-0345-4E06-A32E-480097861978}" type="presOf" srcId="{EF342F20-0617-414B-A8DD-9D60A5F7BE7D}" destId="{049C23AB-3DC9-4B5C-803F-4AD2638230FD}" srcOrd="0" destOrd="0" presId="urn:microsoft.com/office/officeart/2008/layout/NameandTitleOrganizationalChart"/>
    <dgm:cxn modelId="{4BAB0F54-7F6B-4626-BD9F-917B94DDD89A}" type="presOf" srcId="{0802ABFF-2790-44FF-A09F-3909CF99FDDA}" destId="{44F4F870-053E-41FE-BEA8-C911EEFC30D0}" srcOrd="0" destOrd="0" presId="urn:microsoft.com/office/officeart/2008/layout/NameandTitleOrganizationalChart"/>
    <dgm:cxn modelId="{4045ED42-8FB5-4297-8A48-AEE324F09C2B}" type="presOf" srcId="{B0526DA8-3773-4394-875C-164DEBA96F1E}" destId="{E6301A27-47EC-40C0-8466-80A92F6A5CC3}" srcOrd="0" destOrd="0" presId="urn:microsoft.com/office/officeart/2008/layout/NameandTitleOrganizationalChart"/>
    <dgm:cxn modelId="{8B57BC03-C083-42F8-A6D0-34C3236A6D6E}" type="presOf" srcId="{7C5F73FC-9DB3-4798-82D7-9729E43ED86C}" destId="{B006A3DA-6ED6-42AB-AC5E-872F595BB281}" srcOrd="0" destOrd="0" presId="urn:microsoft.com/office/officeart/2008/layout/NameandTitleOrganizationalChart"/>
    <dgm:cxn modelId="{D6BD3CF2-A9BB-42FF-94CA-BAF143F8180B}" srcId="{9E05D023-AA85-47B8-A625-79FD69E0B080}" destId="{0CEB4958-A4B6-4DE2-959B-A0FEF5B9C541}" srcOrd="2" destOrd="0" parTransId="{C5869739-0BC0-4737-A327-3857BB4D2F38}" sibTransId="{050C72D0-58C8-4296-9923-8364A809C294}"/>
    <dgm:cxn modelId="{759C5096-AC1C-4970-8A32-49750965A3EA}" type="presOf" srcId="{F1F55F3E-40D3-443A-BF07-00C49A24D552}" destId="{C64E6125-9CAB-4FE1-835A-1AA60EBBD093}" srcOrd="0" destOrd="0" presId="urn:microsoft.com/office/officeart/2008/layout/NameandTitleOrganizationalChart"/>
    <dgm:cxn modelId="{2FC904DC-60AF-4022-9501-F866C73C1A3E}" type="presOf" srcId="{D710798B-85D8-4386-8913-0A9D156B9576}" destId="{3BDFB7DA-1139-43D4-BA04-CBC0EED0C03E}" srcOrd="1" destOrd="0" presId="urn:microsoft.com/office/officeart/2008/layout/NameandTitleOrganizationalChart"/>
    <dgm:cxn modelId="{1C3659D3-F835-4814-BE4C-55A170B782BD}" srcId="{510DC8E2-396C-4B70-8EB5-F94D2F70DAD1}" destId="{D1E5780F-F004-4953-9486-1354E8EA120B}" srcOrd="1" destOrd="0" parTransId="{653B992C-029C-4D85-87DC-D98B32E6C555}" sibTransId="{FB936599-A5D3-48C5-B244-96281B49553A}"/>
    <dgm:cxn modelId="{49B69358-A2E3-4DEA-B746-81010C023E8E}" type="presOf" srcId="{9341D5DF-94AB-47BD-B9C3-EEE515B36012}" destId="{1826FEF2-DA47-4FE8-8019-4A742DC75386}" srcOrd="1" destOrd="0" presId="urn:microsoft.com/office/officeart/2008/layout/NameandTitleOrganizationalChart"/>
    <dgm:cxn modelId="{B670B4A7-66D5-4B93-8948-503B5B9686B3}" type="presOf" srcId="{28FFA297-6455-46E0-BE19-8E3C50301588}" destId="{3E743200-BFAB-43DF-B9B8-AF89797C71E3}" srcOrd="1" destOrd="0" presId="urn:microsoft.com/office/officeart/2008/layout/NameandTitleOrganizationalChart"/>
    <dgm:cxn modelId="{F238BE09-EDA6-40E4-8637-5DE5C2B197AF}" type="presOf" srcId="{A3BFF139-5333-4E04-9750-8A62A133ED83}" destId="{948179C4-0975-4964-BFF7-778E593F9443}" srcOrd="0" destOrd="0" presId="urn:microsoft.com/office/officeart/2008/layout/NameandTitleOrganizationalChart"/>
    <dgm:cxn modelId="{F83BA0EE-889F-4BC2-8E75-0DEADC41584C}" type="presOf" srcId="{FB563F42-812F-435E-8A03-62B792FC8F29}" destId="{39A74000-A092-4D76-83E1-E1410CBD4436}" srcOrd="0" destOrd="0" presId="urn:microsoft.com/office/officeart/2008/layout/NameandTitleOrganizationalChart"/>
    <dgm:cxn modelId="{C0A14DD9-55B0-4ADE-A814-5DBC40568966}" type="presOf" srcId="{0F771B46-949B-4D89-9A1C-FB0EF2BC49CF}" destId="{41F3FF7D-8C47-46DA-8E7B-2CF2842A42A8}" srcOrd="1" destOrd="0" presId="urn:microsoft.com/office/officeart/2008/layout/NameandTitleOrganizationalChart"/>
    <dgm:cxn modelId="{9BA75A68-DB41-4A43-B94D-CBC07F549E9C}" srcId="{0802ABFF-2790-44FF-A09F-3909CF99FDDA}" destId="{3269ECA8-95DD-4391-98BC-CA5840DBBCE2}" srcOrd="0" destOrd="0" parTransId="{70CC36D1-7C06-4ADD-B58B-1905FA1D0196}" sibTransId="{A1032BCC-0101-4125-9B03-BA80AC9014E4}"/>
    <dgm:cxn modelId="{56A1F95C-6F9D-4396-881B-2727202CFAF7}" srcId="{94DF0205-8218-4C66-8638-F4377D0F370C}" destId="{26632A2C-83CE-4590-8314-665EA624D101}" srcOrd="0" destOrd="0" parTransId="{C3594B89-BFCD-4B20-BDC3-60010B3BF201}" sibTransId="{6C35770F-5CC0-4A43-8EC1-D19347F188A4}"/>
    <dgm:cxn modelId="{F359D664-220E-4B7E-9C10-B746D4954D98}" type="presOf" srcId="{5642F40C-5E26-486F-85F6-F26B9F1B9097}" destId="{D31C92D3-6632-423E-8AF6-C8197A731B67}" srcOrd="0" destOrd="0" presId="urn:microsoft.com/office/officeart/2008/layout/NameandTitleOrganizationalChart"/>
    <dgm:cxn modelId="{A5BD68CC-EE7D-4213-A1BE-5727FF3CAEAF}" type="presOf" srcId="{F63E8FBC-825A-4F39-83C5-5BBA3B2E686A}" destId="{07D79789-B1D2-4B30-8290-F209A44290C8}" srcOrd="1" destOrd="0" presId="urn:microsoft.com/office/officeart/2008/layout/NameandTitleOrganizationalChart"/>
    <dgm:cxn modelId="{EAF4B0BE-B99D-4868-B789-123E36AF1B97}" type="presOf" srcId="{B429D585-838E-47AE-AA5B-384B5327C7DA}" destId="{566D20DA-06B2-434F-BC25-960AC4F1234E}" srcOrd="0" destOrd="0" presId="urn:microsoft.com/office/officeart/2008/layout/NameandTitleOrganizationalChart"/>
    <dgm:cxn modelId="{C4BC7338-890B-482C-8D2C-62FE361291EB}" type="presOf" srcId="{575AD0E6-2CD6-4E38-91E3-F14D05E91C76}" destId="{A5B8F9FB-2BEE-4C2C-B0F1-DE0EDA2AE707}" srcOrd="0" destOrd="0" presId="urn:microsoft.com/office/officeart/2008/layout/NameandTitleOrganizationalChart"/>
    <dgm:cxn modelId="{44CE0B70-F369-4E04-84CF-828B71500C89}" type="presOf" srcId="{C0B414A2-59C3-4548-BF8C-44FDCA4774CC}" destId="{93E28C35-832C-4DDC-9B8F-5BB2A63C52D9}" srcOrd="0" destOrd="0" presId="urn:microsoft.com/office/officeart/2008/layout/NameandTitleOrganizationalChart"/>
    <dgm:cxn modelId="{DF7E89DF-2102-4A70-B39F-177EF6335567}" type="presOf" srcId="{575AD0E6-2CD6-4E38-91E3-F14D05E91C76}" destId="{8B77325B-5255-4AF5-B635-A77C7605482D}" srcOrd="1" destOrd="0" presId="urn:microsoft.com/office/officeart/2008/layout/NameandTitleOrganizationalChart"/>
    <dgm:cxn modelId="{76296F07-9F29-4344-A75C-26021B20A353}" srcId="{13ADC4E4-3679-4F45-9B26-6F91E1AFA100}" destId="{D710798B-85D8-4386-8913-0A9D156B9576}" srcOrd="0" destOrd="0" parTransId="{6B310B6C-0533-4EFE-A7F0-A3CD9A4FF966}" sibTransId="{488CD1E6-2BA4-4C9F-8806-65625B8E48EC}"/>
    <dgm:cxn modelId="{89DE6EC8-AE41-43D7-8009-B0455BA3A056}" type="presOf" srcId="{488CD1E6-2BA4-4C9F-8806-65625B8E48EC}" destId="{20CB492E-19C4-46A7-A2AE-E4653557EE5F}" srcOrd="0" destOrd="0" presId="urn:microsoft.com/office/officeart/2008/layout/NameandTitleOrganizationalChart"/>
    <dgm:cxn modelId="{0F8EB2C1-571C-45E4-A2F4-3EDE2A7776C4}" type="presOf" srcId="{34DB3F1A-0C9F-4848-81CE-C08152237FE3}" destId="{D8C68E70-2419-48A2-ABD6-119BE00311BE}" srcOrd="0" destOrd="0" presId="urn:microsoft.com/office/officeart/2008/layout/NameandTitleOrganizationalChart"/>
    <dgm:cxn modelId="{D8356007-CABF-4DF9-A9A6-912B58B227A9}" srcId="{510DC8E2-396C-4B70-8EB5-F94D2F70DAD1}" destId="{F63E8FBC-825A-4F39-83C5-5BBA3B2E686A}" srcOrd="2" destOrd="0" parTransId="{A1099795-795B-4FDB-BB90-1B27810A89C1}" sibTransId="{04E24EB2-3F27-48E5-A558-D74D66FCAFF5}"/>
    <dgm:cxn modelId="{44030FD1-7921-4471-A3ED-07A2C77B2F92}" type="presOf" srcId="{0CA1A580-E34C-403B-8593-3CDF13B77610}" destId="{754CCD8A-0202-4B6A-83A3-84753129CBB8}" srcOrd="0" destOrd="0" presId="urn:microsoft.com/office/officeart/2008/layout/NameandTitleOrganizationalChart"/>
    <dgm:cxn modelId="{450DCA10-5C2A-48E4-A457-83E4F065F85B}" srcId="{26632A2C-83CE-4590-8314-665EA624D101}" destId="{9E05D023-AA85-47B8-A625-79FD69E0B080}" srcOrd="1" destOrd="0" parTransId="{B0526DA8-3773-4394-875C-164DEBA96F1E}" sibTransId="{97050699-6784-476E-938C-C7AE236E9285}"/>
    <dgm:cxn modelId="{9D654E72-E501-4214-A4AB-AC902ADD45FE}" type="presOf" srcId="{BC8F3E56-5668-49F1-9EBD-3EA8ED645A98}" destId="{08D11C88-868A-48DD-A750-947C1714EF38}" srcOrd="1" destOrd="0" presId="urn:microsoft.com/office/officeart/2008/layout/NameandTitleOrganizationalChart"/>
    <dgm:cxn modelId="{293256BC-9B17-45EE-8692-7B0AAA9CED38}" type="presOf" srcId="{CE253017-F8BA-46A1-9E53-0CF8EFBFAFCE}" destId="{AFCE5C51-E979-47B0-AD23-51C7196A3B44}" srcOrd="1" destOrd="0" presId="urn:microsoft.com/office/officeart/2008/layout/NameandTitleOrganizationalChart"/>
    <dgm:cxn modelId="{F67377CF-1442-4FC9-AE90-E2A636E061BB}" srcId="{9E05D023-AA85-47B8-A625-79FD69E0B080}" destId="{0802ABFF-2790-44FF-A09F-3909CF99FDDA}" srcOrd="0" destOrd="0" parTransId="{28A31138-8771-401E-8B9A-D1C2A1B71F06}" sibTransId="{F4CACC44-354E-4556-A00E-30075F6749CB}"/>
    <dgm:cxn modelId="{2998520F-B012-41F4-A70C-1DD3644E0B81}" type="presOf" srcId="{6C35770F-5CC0-4A43-8EC1-D19347F188A4}" destId="{A83E847D-D3FB-43A2-A3AD-FB8DB68195BC}" srcOrd="0" destOrd="0" presId="urn:microsoft.com/office/officeart/2008/layout/NameandTitleOrganizationalChart"/>
    <dgm:cxn modelId="{2A0F907B-FC20-42FF-B4FA-1DFB753CF018}" type="presOf" srcId="{9E05D023-AA85-47B8-A625-79FD69E0B080}" destId="{76606B64-F063-4A7B-A866-7FA763BF1768}" srcOrd="0" destOrd="0" presId="urn:microsoft.com/office/officeart/2008/layout/NameandTitleOrganizationalChart"/>
    <dgm:cxn modelId="{D577032A-1075-424F-84D4-32741535EB87}" type="presOf" srcId="{C0FF1394-5212-4931-9E2B-30AD9B496A03}" destId="{2A166509-D9B3-4C3C-B3D7-17659EFC5006}" srcOrd="0" destOrd="0" presId="urn:microsoft.com/office/officeart/2008/layout/NameandTitleOrganizationalChart"/>
    <dgm:cxn modelId="{D8401DC3-FD41-4D45-B6FB-7B11915C17A4}" type="presOf" srcId="{13ADC4E4-3679-4F45-9B26-6F91E1AFA100}" destId="{322555E8-5216-4BDE-A698-502D8AB2E543}" srcOrd="1" destOrd="0" presId="urn:microsoft.com/office/officeart/2008/layout/NameandTitleOrganizationalChart"/>
    <dgm:cxn modelId="{66036C9D-82F9-4161-9FC8-44A44EA8CA85}" type="presOf" srcId="{7CB636F8-4A22-497D-A213-E9BCB5ACDA73}" destId="{011E263A-A72A-4BCA-A005-88F982706B99}" srcOrd="0" destOrd="0" presId="urn:microsoft.com/office/officeart/2008/layout/NameandTitleOrganizationalChart"/>
    <dgm:cxn modelId="{C671E734-BD70-4F0F-AC81-13DD6EB9F7FE}" type="presOf" srcId="{291D96DD-5CDB-4932-A720-3D23693437FD}" destId="{5F89CAB5-777E-4278-BCDE-8FAE324E727E}" srcOrd="0" destOrd="0" presId="urn:microsoft.com/office/officeart/2008/layout/NameandTitleOrganizationalChart"/>
    <dgm:cxn modelId="{0C30B37D-A11C-49ED-B81F-1071EC510D91}" type="presOf" srcId="{D710798B-85D8-4386-8913-0A9D156B9576}" destId="{E7C2DF00-1075-4225-9B6D-912004965036}" srcOrd="0" destOrd="0" presId="urn:microsoft.com/office/officeart/2008/layout/NameandTitleOrganizationalChart"/>
    <dgm:cxn modelId="{43745D88-6CB2-419E-94F9-464CA95735B7}" type="presOf" srcId="{E7475E14-6C28-467F-9AE1-1E00E09ABDB3}" destId="{F18FD3EB-29A0-4849-AC8A-2BBF053467F3}" srcOrd="1" destOrd="0" presId="urn:microsoft.com/office/officeart/2008/layout/NameandTitleOrganizationalChart"/>
    <dgm:cxn modelId="{DBB7DB97-BA1C-4E7B-9696-46B227E212CF}" type="presOf" srcId="{B51B2AE6-8629-4F35-A8C2-12421A7CC70F}" destId="{9B346335-AC38-4169-BE13-59A5510E8153}" srcOrd="0" destOrd="0" presId="urn:microsoft.com/office/officeart/2008/layout/NameandTitleOrganizationalChart"/>
    <dgm:cxn modelId="{A35E16CD-E1A6-4780-9AC5-7D8B6354BA81}" type="presOf" srcId="{F4CACC44-354E-4556-A00E-30075F6749CB}" destId="{2325DDE6-5ECB-4268-A39E-B0D853CEF3F7}" srcOrd="0" destOrd="0" presId="urn:microsoft.com/office/officeart/2008/layout/NameandTitleOrganizationalChart"/>
    <dgm:cxn modelId="{99FF2D5F-4449-47FC-B4DA-4FCC02413A5F}" type="presOf" srcId="{0CEB4958-A4B6-4DE2-959B-A0FEF5B9C541}" destId="{B6884A6D-A629-464D-96DE-959B0CEA1DA1}" srcOrd="0" destOrd="0" presId="urn:microsoft.com/office/officeart/2008/layout/NameandTitleOrganizationalChart"/>
    <dgm:cxn modelId="{05825451-806C-48FA-8999-A7996C4930D0}" type="presOf" srcId="{0F771B46-949B-4D89-9A1C-FB0EF2BC49CF}" destId="{247FD987-4327-49FB-A2ED-4748D3F0AEC9}" srcOrd="0" destOrd="0" presId="urn:microsoft.com/office/officeart/2008/layout/NameandTitleOrganizationalChart"/>
    <dgm:cxn modelId="{ED573F08-0B36-432E-B43F-6177ED05CAF4}" type="presOf" srcId="{28FFA297-6455-46E0-BE19-8E3C50301588}" destId="{79D72B94-5FBC-41AD-B3C6-0520661DE8EF}" srcOrd="0" destOrd="0" presId="urn:microsoft.com/office/officeart/2008/layout/NameandTitleOrganizationalChart"/>
    <dgm:cxn modelId="{27F2C882-B32B-479D-B407-A2692CD45C9C}" type="presOf" srcId="{AC0B5867-846E-42A1-83DF-FE67C515FB48}" destId="{2F152EB6-7EAC-44D0-A6F3-F26F41693556}" srcOrd="0" destOrd="0" presId="urn:microsoft.com/office/officeart/2008/layout/NameandTitleOrganizationalChart"/>
    <dgm:cxn modelId="{93DDA476-8DE7-46D6-9AC3-E99FCB14E0C3}" srcId="{510DC8E2-396C-4B70-8EB5-F94D2F70DAD1}" destId="{575AD0E6-2CD6-4E38-91E3-F14D05E91C76}" srcOrd="0" destOrd="0" parTransId="{C0FF1394-5212-4931-9E2B-30AD9B496A03}" sibTransId="{7C5F73FC-9DB3-4798-82D7-9729E43ED86C}"/>
    <dgm:cxn modelId="{61B6EBA7-2375-4EE3-A8E3-88285E388314}" type="presOf" srcId="{7F126A4A-122E-4733-A576-DFF6288AC7DE}" destId="{9AE93C22-FD9C-4266-8CFF-E5308216582C}" srcOrd="0" destOrd="0" presId="urn:microsoft.com/office/officeart/2008/layout/NameandTitleOrganizationalChart"/>
    <dgm:cxn modelId="{CD31C018-2594-4A75-A05C-DA14250DE83C}" type="presOf" srcId="{F2F71C17-FD66-426A-A90D-82D5F132430C}" destId="{7A8EE493-E5CD-4A61-9D62-8AB96608F716}" srcOrd="0" destOrd="0" presId="urn:microsoft.com/office/officeart/2008/layout/NameandTitleOrganizationalChart"/>
    <dgm:cxn modelId="{D24B70FA-C0DF-43DF-B951-9C0F9F313FF7}" srcId="{0CEB4958-A4B6-4DE2-959B-A0FEF5B9C541}" destId="{BC8F3E56-5668-49F1-9EBD-3EA8ED645A98}" srcOrd="0" destOrd="0" parTransId="{AC0B5867-846E-42A1-83DF-FE67C515FB48}" sibTransId="{E24DA462-6626-4B17-BB26-B26DCA6891CD}"/>
    <dgm:cxn modelId="{456F80E7-90AE-41D8-8648-C1C5E2413355}" srcId="{0F771B46-949B-4D89-9A1C-FB0EF2BC49CF}" destId="{13ADC4E4-3679-4F45-9B26-6F91E1AFA100}" srcOrd="0" destOrd="0" parTransId="{92C38BCF-F428-4DD3-A299-D69A89302917}" sibTransId="{06C52FB2-8305-45E0-AF39-03F270581A85}"/>
    <dgm:cxn modelId="{76AFA1EF-BA3B-4A23-B774-F7D9547A0E22}" srcId="{9E05D023-AA85-47B8-A625-79FD69E0B080}" destId="{28FFA297-6455-46E0-BE19-8E3C50301588}" srcOrd="1" destOrd="0" parTransId="{FB563F42-812F-435E-8A03-62B792FC8F29}" sibTransId="{BD7D2716-BCE2-4109-AF38-8F5D0E9A01C3}"/>
    <dgm:cxn modelId="{E790B73F-503C-480B-86AF-01C36E786407}" type="presOf" srcId="{A1032BCC-0101-4125-9B03-BA80AC9014E4}" destId="{CDD27F47-C49B-452F-B58D-62DDD78AAD98}" srcOrd="0" destOrd="0" presId="urn:microsoft.com/office/officeart/2008/layout/NameandTitleOrganizationalChart"/>
    <dgm:cxn modelId="{CA61F67E-BAE7-44E9-8C44-930970717B8D}" type="presOf" srcId="{26632A2C-83CE-4590-8314-665EA624D101}" destId="{C85BB3F4-AF8A-4E97-8F28-D549BA1FD2E9}" srcOrd="1" destOrd="0" presId="urn:microsoft.com/office/officeart/2008/layout/NameandTitleOrganizationalChart"/>
    <dgm:cxn modelId="{F7436D3E-EDB4-4757-8AA0-49C2804C0E01}" type="presOf" srcId="{CE253017-F8BA-46A1-9E53-0CF8EFBFAFCE}" destId="{8D8B109C-886B-4D4B-8CC0-56860362EBCC}" srcOrd="0" destOrd="0" presId="urn:microsoft.com/office/officeart/2008/layout/NameandTitleOrganizationalChart"/>
    <dgm:cxn modelId="{E5CAE356-C311-4BD2-9546-6C701BBF47F4}" srcId="{0F771B46-949B-4D89-9A1C-FB0EF2BC49CF}" destId="{7CB636F8-4A22-497D-A213-E9BCB5ACDA73}" srcOrd="1" destOrd="0" parTransId="{40DF91C7-994A-45D3-B091-DE21912C54CD}" sibTransId="{75E55348-5BE0-47ED-BFC8-01CDE99D6F01}"/>
    <dgm:cxn modelId="{0565DF3B-01FC-4899-8FE9-BE1F68B24021}" type="presOf" srcId="{0802ABFF-2790-44FF-A09F-3909CF99FDDA}" destId="{7E88E734-47CD-44C3-A5CF-06FA9BF6007B}" srcOrd="1" destOrd="0" presId="urn:microsoft.com/office/officeart/2008/layout/NameandTitleOrganizationalChart"/>
    <dgm:cxn modelId="{D076D44C-EDDD-40A1-B0DE-18500DF58C3C}" type="presOf" srcId="{F63E8FBC-825A-4F39-83C5-5BBA3B2E686A}" destId="{588210C2-89A7-4222-904F-62D7AF9284F2}" srcOrd="0" destOrd="0" presId="urn:microsoft.com/office/officeart/2008/layout/NameandTitleOrganizationalChart"/>
    <dgm:cxn modelId="{7DD7FD19-479D-47E3-BB83-B59D0E176C3A}" type="presOf" srcId="{20329C35-0AB1-4405-9796-84C2E2631E55}" destId="{63F5F9DB-F481-4714-9B81-701763E844B4}" srcOrd="0" destOrd="0" presId="urn:microsoft.com/office/officeart/2008/layout/NameandTitleOrganizationalChart"/>
    <dgm:cxn modelId="{8A69DFD7-2407-493D-AD73-C9CD04FACA8C}" type="presOf" srcId="{0CEB4958-A4B6-4DE2-959B-A0FEF5B9C541}" destId="{2D6DE3EB-1F6A-42F5-A82E-2178A49EA786}" srcOrd="1" destOrd="0" presId="urn:microsoft.com/office/officeart/2008/layout/NameandTitleOrganizationalChart"/>
    <dgm:cxn modelId="{BC75EC49-69C2-4849-9C50-324CEF43BAE3}" type="presOf" srcId="{D1E5780F-F004-4953-9486-1354E8EA120B}" destId="{ACE5E2CD-C504-4D96-8AC0-970C05F84376}" srcOrd="0" destOrd="0" presId="urn:microsoft.com/office/officeart/2008/layout/NameandTitleOrganizationalChart"/>
    <dgm:cxn modelId="{9734E387-6123-4A54-A225-AA73F66D2380}" srcId="{291D96DD-5CDB-4932-A720-3D23693437FD}" destId="{CE253017-F8BA-46A1-9E53-0CF8EFBFAFCE}" srcOrd="1" destOrd="0" parTransId="{B429D585-838E-47AE-AA5B-384B5327C7DA}" sibTransId="{0CA1A580-E34C-403B-8593-3CDF13B77610}"/>
    <dgm:cxn modelId="{CC361206-326C-4275-B376-434A44183E44}" type="presOf" srcId="{9E05D023-AA85-47B8-A625-79FD69E0B080}" destId="{C54701A0-2ACF-4FCF-B2E5-0FB8114E1EB2}" srcOrd="1" destOrd="0" presId="urn:microsoft.com/office/officeart/2008/layout/NameandTitleOrganizationalChart"/>
    <dgm:cxn modelId="{766B6A1B-C52E-4944-9561-F3DEBC85BC15}" type="presOf" srcId="{7CB636F8-4A22-497D-A213-E9BCB5ACDA73}" destId="{9478382F-646C-4D3E-BD61-CC8A38007A94}" srcOrd="1" destOrd="0" presId="urn:microsoft.com/office/officeart/2008/layout/NameandTitleOrganizationalChart"/>
    <dgm:cxn modelId="{009484EA-5176-4A59-8295-A32D177EDF57}" type="presOf" srcId="{06C52FB2-8305-45E0-AF39-03F270581A85}" destId="{8C61FB1A-5546-4989-B4F9-8A119D493CAB}" srcOrd="0" destOrd="0" presId="urn:microsoft.com/office/officeart/2008/layout/NameandTitleOrganizationalChart"/>
    <dgm:cxn modelId="{87B8016D-6B96-4E0E-A0AF-4C173A0AA77B}" type="presOf" srcId="{050C72D0-58C8-4296-9923-8364A809C294}" destId="{E8446446-4CF2-4F75-8F90-8B4538E3D1FE}" srcOrd="0" destOrd="0" presId="urn:microsoft.com/office/officeart/2008/layout/NameandTitleOrganizationalChart"/>
    <dgm:cxn modelId="{59BC2193-D4FD-4624-9DEA-7C95E4F294A2}" type="presOf" srcId="{3C8103FD-4538-42B1-93A5-0EC5C3E5A221}" destId="{7C5BA08D-D48B-4CD5-9E0B-46774B35CDD2}" srcOrd="0" destOrd="0" presId="urn:microsoft.com/office/officeart/2008/layout/NameandTitleOrganizationalChart"/>
    <dgm:cxn modelId="{C47DA394-CDFE-4645-B42C-5C31AAC5BD15}" type="presOf" srcId="{26632A2C-83CE-4590-8314-665EA624D101}" destId="{23AD3F80-0530-40B0-9570-6E42D8FFC8AE}" srcOrd="0" destOrd="0" presId="urn:microsoft.com/office/officeart/2008/layout/NameandTitleOrganizationalChart"/>
    <dgm:cxn modelId="{EC7A2A76-5C49-4D1B-BE8E-5BCE69C57810}" type="presOf" srcId="{94DF0205-8218-4C66-8638-F4377D0F370C}" destId="{4A71B500-1342-4EE7-95F4-669987CFCA9B}" srcOrd="0" destOrd="0" presId="urn:microsoft.com/office/officeart/2008/layout/NameandTitleOrganizationalChart"/>
    <dgm:cxn modelId="{4995E300-8844-43AD-A369-E7FD8DB0FD6D}" type="presParOf" srcId="{4A71B500-1342-4EE7-95F4-669987CFCA9B}" destId="{64156585-0207-45D7-BF22-196FB266187B}" srcOrd="0" destOrd="0" presId="urn:microsoft.com/office/officeart/2008/layout/NameandTitleOrganizationalChart"/>
    <dgm:cxn modelId="{F8E343DF-921A-4014-B5CA-EE2BB43F2EEA}" type="presParOf" srcId="{64156585-0207-45D7-BF22-196FB266187B}" destId="{B5D6EB4D-0743-4A66-A15E-DB9522C19955}" srcOrd="0" destOrd="0" presId="urn:microsoft.com/office/officeart/2008/layout/NameandTitleOrganizationalChart"/>
    <dgm:cxn modelId="{B2544978-933C-4616-8E8C-C880E951660D}" type="presParOf" srcId="{B5D6EB4D-0743-4A66-A15E-DB9522C19955}" destId="{23AD3F80-0530-40B0-9570-6E42D8FFC8AE}" srcOrd="0" destOrd="0" presId="urn:microsoft.com/office/officeart/2008/layout/NameandTitleOrganizationalChart"/>
    <dgm:cxn modelId="{64DC64A6-102C-44F2-A7AF-751A220AF7A3}" type="presParOf" srcId="{B5D6EB4D-0743-4A66-A15E-DB9522C19955}" destId="{A83E847D-D3FB-43A2-A3AD-FB8DB68195BC}" srcOrd="1" destOrd="0" presId="urn:microsoft.com/office/officeart/2008/layout/NameandTitleOrganizationalChart"/>
    <dgm:cxn modelId="{6FD3E0AE-1479-421D-A29A-AF8EC86E1428}" type="presParOf" srcId="{B5D6EB4D-0743-4A66-A15E-DB9522C19955}" destId="{C85BB3F4-AF8A-4E97-8F28-D549BA1FD2E9}" srcOrd="2" destOrd="0" presId="urn:microsoft.com/office/officeart/2008/layout/NameandTitleOrganizationalChart"/>
    <dgm:cxn modelId="{2C986DB0-0B60-4F31-A5D7-62F62BAB5676}" type="presParOf" srcId="{64156585-0207-45D7-BF22-196FB266187B}" destId="{58D2AA2F-7C82-4D94-B19E-2103C6378EAF}" srcOrd="1" destOrd="0" presId="urn:microsoft.com/office/officeart/2008/layout/NameandTitleOrganizationalChart"/>
    <dgm:cxn modelId="{52766294-147B-4B73-A629-A52C0828B313}" type="presParOf" srcId="{58D2AA2F-7C82-4D94-B19E-2103C6378EAF}" destId="{9B346335-AC38-4169-BE13-59A5510E8153}" srcOrd="0" destOrd="0" presId="urn:microsoft.com/office/officeart/2008/layout/NameandTitleOrganizationalChart"/>
    <dgm:cxn modelId="{901C2D9D-C149-405F-98AE-0A006257CAD2}" type="presParOf" srcId="{58D2AA2F-7C82-4D94-B19E-2103C6378EAF}" destId="{47F22F75-EAD5-464F-A520-60BD38A81051}" srcOrd="1" destOrd="0" presId="urn:microsoft.com/office/officeart/2008/layout/NameandTitleOrganizationalChart"/>
    <dgm:cxn modelId="{6E73448C-5AFA-475D-9987-2D8CFF294E59}" type="presParOf" srcId="{47F22F75-EAD5-464F-A520-60BD38A81051}" destId="{86B06D77-FC91-48BF-A3CE-5BA92BFCCC84}" srcOrd="0" destOrd="0" presId="urn:microsoft.com/office/officeart/2008/layout/NameandTitleOrganizationalChart"/>
    <dgm:cxn modelId="{4F7DB404-028F-4A60-B67D-BE92211C3F19}" type="presParOf" srcId="{86B06D77-FC91-48BF-A3CE-5BA92BFCCC84}" destId="{247FD987-4327-49FB-A2ED-4748D3F0AEC9}" srcOrd="0" destOrd="0" presId="urn:microsoft.com/office/officeart/2008/layout/NameandTitleOrganizationalChart"/>
    <dgm:cxn modelId="{FCAD1A62-179A-4B2C-AB85-2FE6917B5B03}" type="presParOf" srcId="{86B06D77-FC91-48BF-A3CE-5BA92BFCCC84}" destId="{9F6E6216-E491-449F-8CEE-00E1578A7A50}" srcOrd="1" destOrd="0" presId="urn:microsoft.com/office/officeart/2008/layout/NameandTitleOrganizationalChart"/>
    <dgm:cxn modelId="{8941393F-6CBD-4143-96BA-6C9F4C40FD17}" type="presParOf" srcId="{86B06D77-FC91-48BF-A3CE-5BA92BFCCC84}" destId="{41F3FF7D-8C47-46DA-8E7B-2CF2842A42A8}" srcOrd="2" destOrd="0" presId="urn:microsoft.com/office/officeart/2008/layout/NameandTitleOrganizationalChart"/>
    <dgm:cxn modelId="{EDC5F205-1689-4F64-BA46-94D68CCA4571}" type="presParOf" srcId="{47F22F75-EAD5-464F-A520-60BD38A81051}" destId="{F9FC20B2-7E1D-4D29-A2CE-AF0B1E7FEFE5}" srcOrd="1" destOrd="0" presId="urn:microsoft.com/office/officeart/2008/layout/NameandTitleOrganizationalChart"/>
    <dgm:cxn modelId="{15593B71-4AFF-4A85-97EB-73A5D0C5EEAD}" type="presParOf" srcId="{F9FC20B2-7E1D-4D29-A2CE-AF0B1E7FEFE5}" destId="{BE2267BD-244F-4FD4-A1F4-5AC08A6DC4A6}" srcOrd="0" destOrd="0" presId="urn:microsoft.com/office/officeart/2008/layout/NameandTitleOrganizationalChart"/>
    <dgm:cxn modelId="{ADA7D1B9-7291-4EF4-9DD7-27E39F1B6FC3}" type="presParOf" srcId="{F9FC20B2-7E1D-4D29-A2CE-AF0B1E7FEFE5}" destId="{8EDB68C0-46BD-4013-9F56-08F6DFE3A9EB}" srcOrd="1" destOrd="0" presId="urn:microsoft.com/office/officeart/2008/layout/NameandTitleOrganizationalChart"/>
    <dgm:cxn modelId="{AA7B47ED-2468-47ED-BE9E-EF0E47DE1B5F}" type="presParOf" srcId="{8EDB68C0-46BD-4013-9F56-08F6DFE3A9EB}" destId="{60705508-6B92-4B17-B8C3-F0A4952D4A80}" srcOrd="0" destOrd="0" presId="urn:microsoft.com/office/officeart/2008/layout/NameandTitleOrganizationalChart"/>
    <dgm:cxn modelId="{0EF87881-F908-498B-BA7E-11FBC174CFE2}" type="presParOf" srcId="{60705508-6B92-4B17-B8C3-F0A4952D4A80}" destId="{4FCCCEDB-3D70-4CA7-816A-7F677D412832}" srcOrd="0" destOrd="0" presId="urn:microsoft.com/office/officeart/2008/layout/NameandTitleOrganizationalChart"/>
    <dgm:cxn modelId="{35ED1A91-7F71-49BB-B2A0-6EC08D82E6BB}" type="presParOf" srcId="{60705508-6B92-4B17-B8C3-F0A4952D4A80}" destId="{8C61FB1A-5546-4989-B4F9-8A119D493CAB}" srcOrd="1" destOrd="0" presId="urn:microsoft.com/office/officeart/2008/layout/NameandTitleOrganizationalChart"/>
    <dgm:cxn modelId="{07E83636-0CBB-4F93-A7ED-309EE9C659F8}" type="presParOf" srcId="{60705508-6B92-4B17-B8C3-F0A4952D4A80}" destId="{322555E8-5216-4BDE-A698-502D8AB2E543}" srcOrd="2" destOrd="0" presId="urn:microsoft.com/office/officeart/2008/layout/NameandTitleOrganizationalChart"/>
    <dgm:cxn modelId="{527FAFF7-75BE-4D04-82F6-845BE81D69BA}" type="presParOf" srcId="{8EDB68C0-46BD-4013-9F56-08F6DFE3A9EB}" destId="{19122171-FA3B-499D-93B2-2937D8CB8BBC}" srcOrd="1" destOrd="0" presId="urn:microsoft.com/office/officeart/2008/layout/NameandTitleOrganizationalChart"/>
    <dgm:cxn modelId="{2D26A53E-DAF4-4880-BFCA-ED42F957548A}" type="presParOf" srcId="{19122171-FA3B-499D-93B2-2937D8CB8BBC}" destId="{38D95499-AE6C-419C-9932-0C7A39FB6B1B}" srcOrd="0" destOrd="0" presId="urn:microsoft.com/office/officeart/2008/layout/NameandTitleOrganizationalChart"/>
    <dgm:cxn modelId="{CFC6EECB-D482-4CD5-BAF4-C102455E2F0B}" type="presParOf" srcId="{19122171-FA3B-499D-93B2-2937D8CB8BBC}" destId="{4DDD294B-4B80-4B41-BA3F-E231509023E6}" srcOrd="1" destOrd="0" presId="urn:microsoft.com/office/officeart/2008/layout/NameandTitleOrganizationalChart"/>
    <dgm:cxn modelId="{D28B7EC4-263A-4F13-A259-79C4B4560648}" type="presParOf" srcId="{4DDD294B-4B80-4B41-BA3F-E231509023E6}" destId="{4163443B-86F2-48E5-AA4B-C635D687E5AF}" srcOrd="0" destOrd="0" presId="urn:microsoft.com/office/officeart/2008/layout/NameandTitleOrganizationalChart"/>
    <dgm:cxn modelId="{2B0E8F90-BC89-4663-A617-338A84DEE06C}" type="presParOf" srcId="{4163443B-86F2-48E5-AA4B-C635D687E5AF}" destId="{E7C2DF00-1075-4225-9B6D-912004965036}" srcOrd="0" destOrd="0" presId="urn:microsoft.com/office/officeart/2008/layout/NameandTitleOrganizationalChart"/>
    <dgm:cxn modelId="{C048EFB5-BF56-4604-A3BD-1ACBBEA07273}" type="presParOf" srcId="{4163443B-86F2-48E5-AA4B-C635D687E5AF}" destId="{20CB492E-19C4-46A7-A2AE-E4653557EE5F}" srcOrd="1" destOrd="0" presId="urn:microsoft.com/office/officeart/2008/layout/NameandTitleOrganizationalChart"/>
    <dgm:cxn modelId="{4D1EAEF2-30A4-4901-9EAC-7D5808D22C86}" type="presParOf" srcId="{4163443B-86F2-48E5-AA4B-C635D687E5AF}" destId="{3BDFB7DA-1139-43D4-BA04-CBC0EED0C03E}" srcOrd="2" destOrd="0" presId="urn:microsoft.com/office/officeart/2008/layout/NameandTitleOrganizationalChart"/>
    <dgm:cxn modelId="{2CB3C368-2621-46A2-A64B-2458FAED19DE}" type="presParOf" srcId="{4DDD294B-4B80-4B41-BA3F-E231509023E6}" destId="{17BA2856-B149-4B24-937D-1B388E9EBD9C}" srcOrd="1" destOrd="0" presId="urn:microsoft.com/office/officeart/2008/layout/NameandTitleOrganizationalChart"/>
    <dgm:cxn modelId="{119B4125-9677-4CA1-8C2D-3164FB8AF0A0}" type="presParOf" srcId="{4DDD294B-4B80-4B41-BA3F-E231509023E6}" destId="{3471305C-7B0D-486F-BE9D-E9A1ACDC4525}" srcOrd="2" destOrd="0" presId="urn:microsoft.com/office/officeart/2008/layout/NameandTitleOrganizationalChart"/>
    <dgm:cxn modelId="{D1A75D56-5F5B-46BB-A570-EBDC1CB60340}" type="presParOf" srcId="{19122171-FA3B-499D-93B2-2937D8CB8BBC}" destId="{9AE93C22-FD9C-4266-8CFF-E5308216582C}" srcOrd="2" destOrd="0" presId="urn:microsoft.com/office/officeart/2008/layout/NameandTitleOrganizationalChart"/>
    <dgm:cxn modelId="{34E65959-9DCF-4E4C-9459-CDC2D0DE759B}" type="presParOf" srcId="{19122171-FA3B-499D-93B2-2937D8CB8BBC}" destId="{0EDA0B87-C8DC-41B0-BC67-275CE037B833}" srcOrd="3" destOrd="0" presId="urn:microsoft.com/office/officeart/2008/layout/NameandTitleOrganizationalChart"/>
    <dgm:cxn modelId="{3D522B7F-7A66-4AC6-9B1E-D79B4E0F12E2}" type="presParOf" srcId="{0EDA0B87-C8DC-41B0-BC67-275CE037B833}" destId="{FCBE77F7-A793-409F-BF63-5CDE85D9C6E9}" srcOrd="0" destOrd="0" presId="urn:microsoft.com/office/officeart/2008/layout/NameandTitleOrganizationalChart"/>
    <dgm:cxn modelId="{9A52B94B-7983-4772-8933-D15C3B7B7EA8}" type="presParOf" srcId="{FCBE77F7-A793-409F-BF63-5CDE85D9C6E9}" destId="{127E90E4-C33B-40C9-8836-564088950144}" srcOrd="0" destOrd="0" presId="urn:microsoft.com/office/officeart/2008/layout/NameandTitleOrganizationalChart"/>
    <dgm:cxn modelId="{14DEA801-63BC-4A40-88B0-173F8055AC40}" type="presParOf" srcId="{FCBE77F7-A793-409F-BF63-5CDE85D9C6E9}" destId="{7C5BA08D-D48B-4CD5-9E0B-46774B35CDD2}" srcOrd="1" destOrd="0" presId="urn:microsoft.com/office/officeart/2008/layout/NameandTitleOrganizationalChart"/>
    <dgm:cxn modelId="{E747DC4B-275D-4107-9097-0ADBF72010BD}" type="presParOf" srcId="{FCBE77F7-A793-409F-BF63-5CDE85D9C6E9}" destId="{F18FD3EB-29A0-4849-AC8A-2BBF053467F3}" srcOrd="2" destOrd="0" presId="urn:microsoft.com/office/officeart/2008/layout/NameandTitleOrganizationalChart"/>
    <dgm:cxn modelId="{3994EADE-16B1-499B-B208-6E31FF5BF518}" type="presParOf" srcId="{0EDA0B87-C8DC-41B0-BC67-275CE037B833}" destId="{C09D2130-FC31-4D8D-B918-D1283ECE612A}" srcOrd="1" destOrd="0" presId="urn:microsoft.com/office/officeart/2008/layout/NameandTitleOrganizationalChart"/>
    <dgm:cxn modelId="{2BA1F563-4D06-42A7-9C72-11BBE111B818}" type="presParOf" srcId="{0EDA0B87-C8DC-41B0-BC67-275CE037B833}" destId="{70FD2204-3765-427C-A296-A89B68125692}" srcOrd="2" destOrd="0" presId="urn:microsoft.com/office/officeart/2008/layout/NameandTitleOrganizationalChart"/>
    <dgm:cxn modelId="{05D49E46-1031-4AB4-834C-631670DF5A50}" type="presParOf" srcId="{8EDB68C0-46BD-4013-9F56-08F6DFE3A9EB}" destId="{46465C0F-3299-4B63-BC6C-A84ED11B53E1}" srcOrd="2" destOrd="0" presId="urn:microsoft.com/office/officeart/2008/layout/NameandTitleOrganizationalChart"/>
    <dgm:cxn modelId="{C1254527-C6CD-4B9D-BB6D-2E60279D5105}" type="presParOf" srcId="{F9FC20B2-7E1D-4D29-A2CE-AF0B1E7FEFE5}" destId="{DF4B5471-B2F3-4D2A-A755-BE5C267C481A}" srcOrd="2" destOrd="0" presId="urn:microsoft.com/office/officeart/2008/layout/NameandTitleOrganizationalChart"/>
    <dgm:cxn modelId="{F72FFDD9-DA86-44EF-AEB3-5FD892A8A79A}" type="presParOf" srcId="{F9FC20B2-7E1D-4D29-A2CE-AF0B1E7FEFE5}" destId="{1830B7EB-B1AD-4231-AFC8-81EC46FF1FFC}" srcOrd="3" destOrd="0" presId="urn:microsoft.com/office/officeart/2008/layout/NameandTitleOrganizationalChart"/>
    <dgm:cxn modelId="{A19D3863-D497-4CEC-A8FA-6B320A69B2D6}" type="presParOf" srcId="{1830B7EB-B1AD-4231-AFC8-81EC46FF1FFC}" destId="{87659B92-ED36-44ED-BC2A-0895E7BFBAC1}" srcOrd="0" destOrd="0" presId="urn:microsoft.com/office/officeart/2008/layout/NameandTitleOrganizationalChart"/>
    <dgm:cxn modelId="{6F0A76C7-649C-4148-B358-AF8AB54AE244}" type="presParOf" srcId="{87659B92-ED36-44ED-BC2A-0895E7BFBAC1}" destId="{011E263A-A72A-4BCA-A005-88F982706B99}" srcOrd="0" destOrd="0" presId="urn:microsoft.com/office/officeart/2008/layout/NameandTitleOrganizationalChart"/>
    <dgm:cxn modelId="{B26885BF-2AF6-4AC9-A985-40DA416D0FA3}" type="presParOf" srcId="{87659B92-ED36-44ED-BC2A-0895E7BFBAC1}" destId="{48C4059B-B828-4584-9735-3011F3C7549D}" srcOrd="1" destOrd="0" presId="urn:microsoft.com/office/officeart/2008/layout/NameandTitleOrganizationalChart"/>
    <dgm:cxn modelId="{E23E7B51-DCF0-424C-A92A-4B657970C2C2}" type="presParOf" srcId="{87659B92-ED36-44ED-BC2A-0895E7BFBAC1}" destId="{9478382F-646C-4D3E-BD61-CC8A38007A94}" srcOrd="2" destOrd="0" presId="urn:microsoft.com/office/officeart/2008/layout/NameandTitleOrganizationalChart"/>
    <dgm:cxn modelId="{4005804E-6D42-41B3-B7E4-0AE43C5070C5}" type="presParOf" srcId="{1830B7EB-B1AD-4231-AFC8-81EC46FF1FFC}" destId="{9BB68ACD-9A69-48E8-834E-242E972F0698}" srcOrd="1" destOrd="0" presId="urn:microsoft.com/office/officeart/2008/layout/NameandTitleOrganizationalChart"/>
    <dgm:cxn modelId="{AB620D9A-FA1D-4441-990C-816F4414C4E6}" type="presParOf" srcId="{1830B7EB-B1AD-4231-AFC8-81EC46FF1FFC}" destId="{660A9917-DAF4-4843-8938-5B4CA271B71F}" srcOrd="2" destOrd="0" presId="urn:microsoft.com/office/officeart/2008/layout/NameandTitleOrganizationalChart"/>
    <dgm:cxn modelId="{9F85F96D-F367-4401-8316-D4724372A7E6}" type="presParOf" srcId="{47F22F75-EAD5-464F-A520-60BD38A81051}" destId="{3F062D37-C088-49AF-8F4E-9591A7C4FF30}" srcOrd="2" destOrd="0" presId="urn:microsoft.com/office/officeart/2008/layout/NameandTitleOrganizationalChart"/>
    <dgm:cxn modelId="{E69C8B00-2C4F-4986-A2C3-DF5F4E1064E2}" type="presParOf" srcId="{58D2AA2F-7C82-4D94-B19E-2103C6378EAF}" destId="{E6301A27-47EC-40C0-8466-80A92F6A5CC3}" srcOrd="2" destOrd="0" presId="urn:microsoft.com/office/officeart/2008/layout/NameandTitleOrganizationalChart"/>
    <dgm:cxn modelId="{ABC6FBBA-F2EF-4174-AF97-77132C190F58}" type="presParOf" srcId="{58D2AA2F-7C82-4D94-B19E-2103C6378EAF}" destId="{C71D895E-FA67-499F-828F-62A40790FE9B}" srcOrd="3" destOrd="0" presId="urn:microsoft.com/office/officeart/2008/layout/NameandTitleOrganizationalChart"/>
    <dgm:cxn modelId="{1AC62E5E-0557-4D19-82FA-7FD0E9E454FC}" type="presParOf" srcId="{C71D895E-FA67-499F-828F-62A40790FE9B}" destId="{6CDF29D5-A20E-4DFC-B823-AC5B9C7B11D0}" srcOrd="0" destOrd="0" presId="urn:microsoft.com/office/officeart/2008/layout/NameandTitleOrganizationalChart"/>
    <dgm:cxn modelId="{0606E598-9BEC-419D-8D51-013734691B2A}" type="presParOf" srcId="{6CDF29D5-A20E-4DFC-B823-AC5B9C7B11D0}" destId="{76606B64-F063-4A7B-A866-7FA763BF1768}" srcOrd="0" destOrd="0" presId="urn:microsoft.com/office/officeart/2008/layout/NameandTitleOrganizationalChart"/>
    <dgm:cxn modelId="{792CEA02-E8AD-4ABD-AD6D-D7518C740E9E}" type="presParOf" srcId="{6CDF29D5-A20E-4DFC-B823-AC5B9C7B11D0}" destId="{B2D71FE4-1968-4576-B423-1048EA1E1052}" srcOrd="1" destOrd="0" presId="urn:microsoft.com/office/officeart/2008/layout/NameandTitleOrganizationalChart"/>
    <dgm:cxn modelId="{ED17D2F4-AF58-4CA8-A228-399D028F7DD4}" type="presParOf" srcId="{6CDF29D5-A20E-4DFC-B823-AC5B9C7B11D0}" destId="{C54701A0-2ACF-4FCF-B2E5-0FB8114E1EB2}" srcOrd="2" destOrd="0" presId="urn:microsoft.com/office/officeart/2008/layout/NameandTitleOrganizationalChart"/>
    <dgm:cxn modelId="{5C090CE9-C286-41F3-BC96-8C5DBBF23BF5}" type="presParOf" srcId="{C71D895E-FA67-499F-828F-62A40790FE9B}" destId="{491C7223-C036-4414-9984-FC18E9E58B33}" srcOrd="1" destOrd="0" presId="urn:microsoft.com/office/officeart/2008/layout/NameandTitleOrganizationalChart"/>
    <dgm:cxn modelId="{7B647BAC-249A-46BF-9C46-11AD6F8FB33C}" type="presParOf" srcId="{491C7223-C036-4414-9984-FC18E9E58B33}" destId="{27F33ED4-311B-4E9A-B0A3-D307226374F3}" srcOrd="0" destOrd="0" presId="urn:microsoft.com/office/officeart/2008/layout/NameandTitleOrganizationalChart"/>
    <dgm:cxn modelId="{474D22AE-CC28-4A45-A045-C3E735D196CF}" type="presParOf" srcId="{491C7223-C036-4414-9984-FC18E9E58B33}" destId="{804A05EC-A70E-4B9A-83CA-1AB0718C01AB}" srcOrd="1" destOrd="0" presId="urn:microsoft.com/office/officeart/2008/layout/NameandTitleOrganizationalChart"/>
    <dgm:cxn modelId="{A4E492EE-078B-4C35-91BA-95B1B2A4E2EB}" type="presParOf" srcId="{804A05EC-A70E-4B9A-83CA-1AB0718C01AB}" destId="{2EDA812C-201E-4FF2-800C-3D760CC36998}" srcOrd="0" destOrd="0" presId="urn:microsoft.com/office/officeart/2008/layout/NameandTitleOrganizationalChart"/>
    <dgm:cxn modelId="{4C47BE53-8B44-40C7-8F01-01BD2F411EA7}" type="presParOf" srcId="{2EDA812C-201E-4FF2-800C-3D760CC36998}" destId="{44F4F870-053E-41FE-BEA8-C911EEFC30D0}" srcOrd="0" destOrd="0" presId="urn:microsoft.com/office/officeart/2008/layout/NameandTitleOrganizationalChart"/>
    <dgm:cxn modelId="{1E610854-489B-40AD-9F7E-93EFE1BB904E}" type="presParOf" srcId="{2EDA812C-201E-4FF2-800C-3D760CC36998}" destId="{2325DDE6-5ECB-4268-A39E-B0D853CEF3F7}" srcOrd="1" destOrd="0" presId="urn:microsoft.com/office/officeart/2008/layout/NameandTitleOrganizationalChart"/>
    <dgm:cxn modelId="{8FAECE85-539D-4E24-A53F-D11C312B3597}" type="presParOf" srcId="{2EDA812C-201E-4FF2-800C-3D760CC36998}" destId="{7E88E734-47CD-44C3-A5CF-06FA9BF6007B}" srcOrd="2" destOrd="0" presId="urn:microsoft.com/office/officeart/2008/layout/NameandTitleOrganizationalChart"/>
    <dgm:cxn modelId="{F75F87D4-EAE0-4A5D-B937-3AC6E1AC08B4}" type="presParOf" srcId="{804A05EC-A70E-4B9A-83CA-1AB0718C01AB}" destId="{C7B3A233-FB9E-4824-893B-BCFC6E210DB9}" srcOrd="1" destOrd="0" presId="urn:microsoft.com/office/officeart/2008/layout/NameandTitleOrganizationalChart"/>
    <dgm:cxn modelId="{FACAEAF5-1DB8-40D0-8B4D-87020B9F2EA3}" type="presParOf" srcId="{C7B3A233-FB9E-4824-893B-BCFC6E210DB9}" destId="{11395A2D-DACB-4CC1-84BB-9ABBC5817093}" srcOrd="0" destOrd="0" presId="urn:microsoft.com/office/officeart/2008/layout/NameandTitleOrganizationalChart"/>
    <dgm:cxn modelId="{A9E5F0B0-808D-465C-BB0F-200F9D17D62E}" type="presParOf" srcId="{C7B3A233-FB9E-4824-893B-BCFC6E210DB9}" destId="{B6592B87-8B4E-4F08-9064-D2C8F3A73725}" srcOrd="1" destOrd="0" presId="urn:microsoft.com/office/officeart/2008/layout/NameandTitleOrganizationalChart"/>
    <dgm:cxn modelId="{BD9B7143-9488-4808-8B6B-14B101812B60}" type="presParOf" srcId="{B6592B87-8B4E-4F08-9064-D2C8F3A73725}" destId="{07204BC1-5DE4-42F3-8203-2F93ED9CDC96}" srcOrd="0" destOrd="0" presId="urn:microsoft.com/office/officeart/2008/layout/NameandTitleOrganizationalChart"/>
    <dgm:cxn modelId="{6A367AD3-39DC-405D-8757-4BD2FCC798FC}" type="presParOf" srcId="{07204BC1-5DE4-42F3-8203-2F93ED9CDC96}" destId="{64481B6F-A806-462B-9802-1436A6C8D819}" srcOrd="0" destOrd="0" presId="urn:microsoft.com/office/officeart/2008/layout/NameandTitleOrganizationalChart"/>
    <dgm:cxn modelId="{D27A0BCE-6A89-4CF8-9707-4829678A71A4}" type="presParOf" srcId="{07204BC1-5DE4-42F3-8203-2F93ED9CDC96}" destId="{CDD27F47-C49B-452F-B58D-62DDD78AAD98}" srcOrd="1" destOrd="0" presId="urn:microsoft.com/office/officeart/2008/layout/NameandTitleOrganizationalChart"/>
    <dgm:cxn modelId="{81DC694A-E48E-4465-813B-8B3E9D1AA485}" type="presParOf" srcId="{07204BC1-5DE4-42F3-8203-2F93ED9CDC96}" destId="{C5A5AC77-81EE-4353-99E4-67F6C0880532}" srcOrd="2" destOrd="0" presId="urn:microsoft.com/office/officeart/2008/layout/NameandTitleOrganizationalChart"/>
    <dgm:cxn modelId="{712A544C-8590-4068-A64B-8B74D6815C8D}" type="presParOf" srcId="{B6592B87-8B4E-4F08-9064-D2C8F3A73725}" destId="{620C4568-86AC-406C-B927-FA45F9BA187C}" srcOrd="1" destOrd="0" presId="urn:microsoft.com/office/officeart/2008/layout/NameandTitleOrganizationalChart"/>
    <dgm:cxn modelId="{FF990159-F51D-4046-8036-63DFBE1517CE}" type="presParOf" srcId="{B6592B87-8B4E-4F08-9064-D2C8F3A73725}" destId="{831324BB-62D9-4835-B11E-C348A32AAAA2}" srcOrd="2" destOrd="0" presId="urn:microsoft.com/office/officeart/2008/layout/NameandTitleOrganizationalChart"/>
    <dgm:cxn modelId="{55F92307-9740-44DB-94B8-4531592DE001}" type="presParOf" srcId="{804A05EC-A70E-4B9A-83CA-1AB0718C01AB}" destId="{54269188-D65C-491A-BEB6-9C24B6937180}" srcOrd="2" destOrd="0" presId="urn:microsoft.com/office/officeart/2008/layout/NameandTitleOrganizationalChart"/>
    <dgm:cxn modelId="{09DE241D-01C3-429C-9741-B8ACCFE92AE0}" type="presParOf" srcId="{491C7223-C036-4414-9984-FC18E9E58B33}" destId="{39A74000-A092-4D76-83E1-E1410CBD4436}" srcOrd="2" destOrd="0" presId="urn:microsoft.com/office/officeart/2008/layout/NameandTitleOrganizationalChart"/>
    <dgm:cxn modelId="{48D40272-F00C-4C31-9072-77AA77D9A1DC}" type="presParOf" srcId="{491C7223-C036-4414-9984-FC18E9E58B33}" destId="{F163647D-69FE-4A3E-BED0-1CAACC4A2D17}" srcOrd="3" destOrd="0" presId="urn:microsoft.com/office/officeart/2008/layout/NameandTitleOrganizationalChart"/>
    <dgm:cxn modelId="{A0C0AF87-3535-4256-B676-B537E9755EDD}" type="presParOf" srcId="{F163647D-69FE-4A3E-BED0-1CAACC4A2D17}" destId="{D175C3E4-02F6-46B7-8754-C6971A6F97E8}" srcOrd="0" destOrd="0" presId="urn:microsoft.com/office/officeart/2008/layout/NameandTitleOrganizationalChart"/>
    <dgm:cxn modelId="{3AC49D0E-D7F8-42D1-805A-5B5C1376298E}" type="presParOf" srcId="{D175C3E4-02F6-46B7-8754-C6971A6F97E8}" destId="{79D72B94-5FBC-41AD-B3C6-0520661DE8EF}" srcOrd="0" destOrd="0" presId="urn:microsoft.com/office/officeart/2008/layout/NameandTitleOrganizationalChart"/>
    <dgm:cxn modelId="{6331846F-45AE-49F7-9083-7ECE229A94B0}" type="presParOf" srcId="{D175C3E4-02F6-46B7-8754-C6971A6F97E8}" destId="{F11DC88E-12BA-45D3-A5E8-3C2A9E480391}" srcOrd="1" destOrd="0" presId="urn:microsoft.com/office/officeart/2008/layout/NameandTitleOrganizationalChart"/>
    <dgm:cxn modelId="{96DE948A-6AD7-4138-97EC-492A77FFA260}" type="presParOf" srcId="{D175C3E4-02F6-46B7-8754-C6971A6F97E8}" destId="{3E743200-BFAB-43DF-B9B8-AF89797C71E3}" srcOrd="2" destOrd="0" presId="urn:microsoft.com/office/officeart/2008/layout/NameandTitleOrganizationalChart"/>
    <dgm:cxn modelId="{F2C34DE3-6FAC-4539-AE65-AF8D84E130B8}" type="presParOf" srcId="{F163647D-69FE-4A3E-BED0-1CAACC4A2D17}" destId="{ACD98288-57AE-49A8-821D-B59AA5F0A100}" srcOrd="1" destOrd="0" presId="urn:microsoft.com/office/officeart/2008/layout/NameandTitleOrganizationalChart"/>
    <dgm:cxn modelId="{05F1630E-0608-4171-8EEB-4F02C3AB6D66}" type="presParOf" srcId="{F163647D-69FE-4A3E-BED0-1CAACC4A2D17}" destId="{C07FF860-4BF4-472E-8F6B-58E89A2D6F79}" srcOrd="2" destOrd="0" presId="urn:microsoft.com/office/officeart/2008/layout/NameandTitleOrganizationalChart"/>
    <dgm:cxn modelId="{8EBBD850-7529-4AED-AA07-7CA43FC01FB7}" type="presParOf" srcId="{491C7223-C036-4414-9984-FC18E9E58B33}" destId="{7C7FD021-7142-4042-A25C-CD7311758FD9}" srcOrd="4" destOrd="0" presId="urn:microsoft.com/office/officeart/2008/layout/NameandTitleOrganizationalChart"/>
    <dgm:cxn modelId="{D41675C6-D8C7-4846-A598-2278F1EA6DBA}" type="presParOf" srcId="{491C7223-C036-4414-9984-FC18E9E58B33}" destId="{DEDAE98A-D511-474C-9524-E77AE028F9AE}" srcOrd="5" destOrd="0" presId="urn:microsoft.com/office/officeart/2008/layout/NameandTitleOrganizationalChart"/>
    <dgm:cxn modelId="{4637CEEC-FCC2-4F5D-A613-34EE36B36CF1}" type="presParOf" srcId="{DEDAE98A-D511-474C-9524-E77AE028F9AE}" destId="{3CB04CDA-1FE8-41B9-B9F7-D2E19BA05BB4}" srcOrd="0" destOrd="0" presId="urn:microsoft.com/office/officeart/2008/layout/NameandTitleOrganizationalChart"/>
    <dgm:cxn modelId="{BE2B31E0-867D-4F41-8C1E-6B43D14DD955}" type="presParOf" srcId="{3CB04CDA-1FE8-41B9-B9F7-D2E19BA05BB4}" destId="{B6884A6D-A629-464D-96DE-959B0CEA1DA1}" srcOrd="0" destOrd="0" presId="urn:microsoft.com/office/officeart/2008/layout/NameandTitleOrganizationalChart"/>
    <dgm:cxn modelId="{A81E142E-B948-486B-BDF6-6518A3CE1347}" type="presParOf" srcId="{3CB04CDA-1FE8-41B9-B9F7-D2E19BA05BB4}" destId="{E8446446-4CF2-4F75-8F90-8B4538E3D1FE}" srcOrd="1" destOrd="0" presId="urn:microsoft.com/office/officeart/2008/layout/NameandTitleOrganizationalChart"/>
    <dgm:cxn modelId="{EBD27289-8181-4D4D-96F6-15A6C83EC489}" type="presParOf" srcId="{3CB04CDA-1FE8-41B9-B9F7-D2E19BA05BB4}" destId="{2D6DE3EB-1F6A-42F5-A82E-2178A49EA786}" srcOrd="2" destOrd="0" presId="urn:microsoft.com/office/officeart/2008/layout/NameandTitleOrganizationalChart"/>
    <dgm:cxn modelId="{F75D253A-6AEE-47B1-AA28-5B219E2FA90B}" type="presParOf" srcId="{DEDAE98A-D511-474C-9524-E77AE028F9AE}" destId="{F71CFD38-98B5-4543-8AB5-2AED04942AE8}" srcOrd="1" destOrd="0" presId="urn:microsoft.com/office/officeart/2008/layout/NameandTitleOrganizationalChart"/>
    <dgm:cxn modelId="{8FFDBA70-9C0E-4C2C-9944-64F32DFDBB7C}" type="presParOf" srcId="{F71CFD38-98B5-4543-8AB5-2AED04942AE8}" destId="{2F152EB6-7EAC-44D0-A6F3-F26F41693556}" srcOrd="0" destOrd="0" presId="urn:microsoft.com/office/officeart/2008/layout/NameandTitleOrganizationalChart"/>
    <dgm:cxn modelId="{C9A21B4F-26DD-44F9-9CD4-683749BB12D1}" type="presParOf" srcId="{F71CFD38-98B5-4543-8AB5-2AED04942AE8}" destId="{99C3D560-07CD-4C9C-9A6A-68E79590A72F}" srcOrd="1" destOrd="0" presId="urn:microsoft.com/office/officeart/2008/layout/NameandTitleOrganizationalChart"/>
    <dgm:cxn modelId="{9EEA7CFC-6603-42D1-8AE9-47C5DAED5A78}" type="presParOf" srcId="{99C3D560-07CD-4C9C-9A6A-68E79590A72F}" destId="{302EF32B-721B-46B3-90FD-3688202D3A84}" srcOrd="0" destOrd="0" presId="urn:microsoft.com/office/officeart/2008/layout/NameandTitleOrganizationalChart"/>
    <dgm:cxn modelId="{A04CE6B8-A748-4FFB-A983-10AE12403A68}" type="presParOf" srcId="{302EF32B-721B-46B3-90FD-3688202D3A84}" destId="{EB10BC1A-4174-4C3B-8939-5822AE77151C}" srcOrd="0" destOrd="0" presId="urn:microsoft.com/office/officeart/2008/layout/NameandTitleOrganizationalChart"/>
    <dgm:cxn modelId="{C0C03061-BDE2-4B44-9FAC-99181420CBFB}" type="presParOf" srcId="{302EF32B-721B-46B3-90FD-3688202D3A84}" destId="{CE73D03A-3B87-4555-AA82-D2552DD735B5}" srcOrd="1" destOrd="0" presId="urn:microsoft.com/office/officeart/2008/layout/NameandTitleOrganizationalChart"/>
    <dgm:cxn modelId="{D7F10A99-CC2D-4545-86DE-C26D86AAAD8B}" type="presParOf" srcId="{302EF32B-721B-46B3-90FD-3688202D3A84}" destId="{08D11C88-868A-48DD-A750-947C1714EF38}" srcOrd="2" destOrd="0" presId="urn:microsoft.com/office/officeart/2008/layout/NameandTitleOrganizationalChart"/>
    <dgm:cxn modelId="{9624BD62-6F86-442F-9289-CA078B7B113D}" type="presParOf" srcId="{99C3D560-07CD-4C9C-9A6A-68E79590A72F}" destId="{7EDE8A67-D76C-48E0-A781-9C056EA4F3E9}" srcOrd="1" destOrd="0" presId="urn:microsoft.com/office/officeart/2008/layout/NameandTitleOrganizationalChart"/>
    <dgm:cxn modelId="{601AA398-0EF9-469E-A7E2-76A863674418}" type="presParOf" srcId="{99C3D560-07CD-4C9C-9A6A-68E79590A72F}" destId="{5F4D4B52-B9C3-44F3-A8D3-9C23DFE09920}" srcOrd="2" destOrd="0" presId="urn:microsoft.com/office/officeart/2008/layout/NameandTitleOrganizationalChart"/>
    <dgm:cxn modelId="{96BD47D2-841B-4A45-A50E-473C53DA7ECE}" type="presParOf" srcId="{DEDAE98A-D511-474C-9524-E77AE028F9AE}" destId="{BD90819C-7205-49C1-9AA9-BAF97DC99984}" srcOrd="2" destOrd="0" presId="urn:microsoft.com/office/officeart/2008/layout/NameandTitleOrganizationalChart"/>
    <dgm:cxn modelId="{F3A3CDCA-BE2E-49C6-AE7A-D9CE49DA28C6}" type="presParOf" srcId="{C71D895E-FA67-499F-828F-62A40790FE9B}" destId="{A3369BCE-F960-4463-9C66-FB5B0F97234C}" srcOrd="2" destOrd="0" presId="urn:microsoft.com/office/officeart/2008/layout/NameandTitleOrganizationalChart"/>
    <dgm:cxn modelId="{AD23F5AC-48DC-4FC6-AE7D-CD42D1C7E9D5}" type="presParOf" srcId="{58D2AA2F-7C82-4D94-B19E-2103C6378EAF}" destId="{D31C92D3-6632-423E-8AF6-C8197A731B67}" srcOrd="4" destOrd="0" presId="urn:microsoft.com/office/officeart/2008/layout/NameandTitleOrganizationalChart"/>
    <dgm:cxn modelId="{6C048DE7-CF3E-457B-9BBD-C06BE66454A6}" type="presParOf" srcId="{58D2AA2F-7C82-4D94-B19E-2103C6378EAF}" destId="{1B8F5F4E-DABF-417C-B275-FF79743D96EC}" srcOrd="5" destOrd="0" presId="urn:microsoft.com/office/officeart/2008/layout/NameandTitleOrganizationalChart"/>
    <dgm:cxn modelId="{D1C5B9CE-A120-442A-9E7B-ECC0E7BD206B}" type="presParOf" srcId="{1B8F5F4E-DABF-417C-B275-FF79743D96EC}" destId="{B4D39E1A-6311-4AC6-A58C-4EE28BD350D9}" srcOrd="0" destOrd="0" presId="urn:microsoft.com/office/officeart/2008/layout/NameandTitleOrganizationalChart"/>
    <dgm:cxn modelId="{6380284B-1241-445B-8608-A5FE5ACF493F}" type="presParOf" srcId="{B4D39E1A-6311-4AC6-A58C-4EE28BD350D9}" destId="{8BFDBAAF-A7AD-4879-A020-16F5476DB509}" srcOrd="0" destOrd="0" presId="urn:microsoft.com/office/officeart/2008/layout/NameandTitleOrganizationalChart"/>
    <dgm:cxn modelId="{9E5E9668-8FAA-4320-824D-BFD5CD950607}" type="presParOf" srcId="{B4D39E1A-6311-4AC6-A58C-4EE28BD350D9}" destId="{049C23AB-3DC9-4B5C-803F-4AD2638230FD}" srcOrd="1" destOrd="0" presId="urn:microsoft.com/office/officeart/2008/layout/NameandTitleOrganizationalChart"/>
    <dgm:cxn modelId="{BB28F727-B80B-4399-AB57-5B7997E8675A}" type="presParOf" srcId="{B4D39E1A-6311-4AC6-A58C-4EE28BD350D9}" destId="{8875DC07-955D-46F8-9170-AAA0CF9CFEBA}" srcOrd="2" destOrd="0" presId="urn:microsoft.com/office/officeart/2008/layout/NameandTitleOrganizationalChart"/>
    <dgm:cxn modelId="{78CB1582-2721-4AE4-9DDE-FA172CAD706F}" type="presParOf" srcId="{1B8F5F4E-DABF-417C-B275-FF79743D96EC}" destId="{44AE11C3-FE72-47FD-884D-94B911549A0B}" srcOrd="1" destOrd="0" presId="urn:microsoft.com/office/officeart/2008/layout/NameandTitleOrganizationalChart"/>
    <dgm:cxn modelId="{779BE5A8-BE79-45B8-BF4B-A5AC0B93EEFA}" type="presParOf" srcId="{44AE11C3-FE72-47FD-884D-94B911549A0B}" destId="{2A166509-D9B3-4C3C-B3D7-17659EFC5006}" srcOrd="0" destOrd="0" presId="urn:microsoft.com/office/officeart/2008/layout/NameandTitleOrganizationalChart"/>
    <dgm:cxn modelId="{334245DD-79F4-4549-A9E9-2B70C31454C8}" type="presParOf" srcId="{44AE11C3-FE72-47FD-884D-94B911549A0B}" destId="{D13834D4-BB8E-49DD-A9B1-46F7CA92F6C4}" srcOrd="1" destOrd="0" presId="urn:microsoft.com/office/officeart/2008/layout/NameandTitleOrganizationalChart"/>
    <dgm:cxn modelId="{1CFAE5C8-1E99-4017-B426-8DBF74E4C8A0}" type="presParOf" srcId="{D13834D4-BB8E-49DD-A9B1-46F7CA92F6C4}" destId="{FC59F90E-5B12-47FF-8BC6-87E5E4AC23BC}" srcOrd="0" destOrd="0" presId="urn:microsoft.com/office/officeart/2008/layout/NameandTitleOrganizationalChart"/>
    <dgm:cxn modelId="{2F3FFB7A-64D6-4F9E-8ECE-319F96D3701F}" type="presParOf" srcId="{FC59F90E-5B12-47FF-8BC6-87E5E4AC23BC}" destId="{A5B8F9FB-2BEE-4C2C-B0F1-DE0EDA2AE707}" srcOrd="0" destOrd="0" presId="urn:microsoft.com/office/officeart/2008/layout/NameandTitleOrganizationalChart"/>
    <dgm:cxn modelId="{88954CC0-D8F3-4939-AF6C-3F470FBC4692}" type="presParOf" srcId="{FC59F90E-5B12-47FF-8BC6-87E5E4AC23BC}" destId="{B006A3DA-6ED6-42AB-AC5E-872F595BB281}" srcOrd="1" destOrd="0" presId="urn:microsoft.com/office/officeart/2008/layout/NameandTitleOrganizationalChart"/>
    <dgm:cxn modelId="{572D3BBE-134F-4D13-AB03-AB0318B46140}" type="presParOf" srcId="{FC59F90E-5B12-47FF-8BC6-87E5E4AC23BC}" destId="{8B77325B-5255-4AF5-B635-A77C7605482D}" srcOrd="2" destOrd="0" presId="urn:microsoft.com/office/officeart/2008/layout/NameandTitleOrganizationalChart"/>
    <dgm:cxn modelId="{D0ACBE24-12AD-4B1D-AD80-3018E4B188F8}" type="presParOf" srcId="{D13834D4-BB8E-49DD-A9B1-46F7CA92F6C4}" destId="{B5C65FA7-B913-4FB6-8631-9BBEEE768DF3}" srcOrd="1" destOrd="0" presId="urn:microsoft.com/office/officeart/2008/layout/NameandTitleOrganizationalChart"/>
    <dgm:cxn modelId="{EB013BE5-12D9-4FB5-969B-CB4D0BE12F62}" type="presParOf" srcId="{D13834D4-BB8E-49DD-A9B1-46F7CA92F6C4}" destId="{6D425EAD-CD8B-4820-BC9B-634605BA3F2A}" srcOrd="2" destOrd="0" presId="urn:microsoft.com/office/officeart/2008/layout/NameandTitleOrganizationalChart"/>
    <dgm:cxn modelId="{F4E8329D-4143-42CF-8F50-A68F936CC420}" type="presParOf" srcId="{44AE11C3-FE72-47FD-884D-94B911549A0B}" destId="{8D969473-2ADB-48A7-91E9-9FC2AF88AA36}" srcOrd="2" destOrd="0" presId="urn:microsoft.com/office/officeart/2008/layout/NameandTitleOrganizationalChart"/>
    <dgm:cxn modelId="{A27C4D86-8E22-410B-BB0D-AEF1892E7951}" type="presParOf" srcId="{44AE11C3-FE72-47FD-884D-94B911549A0B}" destId="{72477597-AF0B-4A75-9163-4617E500B6BB}" srcOrd="3" destOrd="0" presId="urn:microsoft.com/office/officeart/2008/layout/NameandTitleOrganizationalChart"/>
    <dgm:cxn modelId="{CC4B6134-7DBA-475E-828A-4C1ACF1973FF}" type="presParOf" srcId="{72477597-AF0B-4A75-9163-4617E500B6BB}" destId="{A6135EE6-7A5B-487D-B0EF-FEBB247C2631}" srcOrd="0" destOrd="0" presId="urn:microsoft.com/office/officeart/2008/layout/NameandTitleOrganizationalChart"/>
    <dgm:cxn modelId="{871057A1-9202-4070-AFA4-6D38882CC1BD}" type="presParOf" srcId="{A6135EE6-7A5B-487D-B0EF-FEBB247C2631}" destId="{ACE5E2CD-C504-4D96-8AC0-970C05F84376}" srcOrd="0" destOrd="0" presId="urn:microsoft.com/office/officeart/2008/layout/NameandTitleOrganizationalChart"/>
    <dgm:cxn modelId="{906280C6-C57D-41FA-BF09-DC7C56196BF1}" type="presParOf" srcId="{A6135EE6-7A5B-487D-B0EF-FEBB247C2631}" destId="{5D9AAC00-3FFB-4FCB-95A1-93CE67C31F2B}" srcOrd="1" destOrd="0" presId="urn:microsoft.com/office/officeart/2008/layout/NameandTitleOrganizationalChart"/>
    <dgm:cxn modelId="{168961A2-4DAF-4527-8EB7-284DDF5E1570}" type="presParOf" srcId="{A6135EE6-7A5B-487D-B0EF-FEBB247C2631}" destId="{B7F7951A-6D2E-44D0-AFC7-D25484CB8446}" srcOrd="2" destOrd="0" presId="urn:microsoft.com/office/officeart/2008/layout/NameandTitleOrganizationalChart"/>
    <dgm:cxn modelId="{7DAF192E-C2EF-456F-A846-245BA71B11A4}" type="presParOf" srcId="{72477597-AF0B-4A75-9163-4617E500B6BB}" destId="{F178F484-9060-48C0-A079-AE6CD02A18BB}" srcOrd="1" destOrd="0" presId="urn:microsoft.com/office/officeart/2008/layout/NameandTitleOrganizationalChart"/>
    <dgm:cxn modelId="{D0C807D8-E7AA-4AAF-A375-E0390C4158B0}" type="presParOf" srcId="{72477597-AF0B-4A75-9163-4617E500B6BB}" destId="{A159E45A-369A-4B0B-A833-69599158F86B}" srcOrd="2" destOrd="0" presId="urn:microsoft.com/office/officeart/2008/layout/NameandTitleOrganizationalChart"/>
    <dgm:cxn modelId="{0DEE79E3-1E6A-45B9-986F-99B79306978C}" type="presParOf" srcId="{44AE11C3-FE72-47FD-884D-94B911549A0B}" destId="{0DC57BBB-F177-41AD-B799-6EECA55A6F0B}" srcOrd="4" destOrd="0" presId="urn:microsoft.com/office/officeart/2008/layout/NameandTitleOrganizationalChart"/>
    <dgm:cxn modelId="{DD55C7C7-8651-4E78-9E98-BFC81D5A48EB}" type="presParOf" srcId="{44AE11C3-FE72-47FD-884D-94B911549A0B}" destId="{ED982B3D-DEA2-49D9-9D57-EFBE1420EA27}" srcOrd="5" destOrd="0" presId="urn:microsoft.com/office/officeart/2008/layout/NameandTitleOrganizationalChart"/>
    <dgm:cxn modelId="{2B45A02E-5C2B-4981-9F17-995940BE2D90}" type="presParOf" srcId="{ED982B3D-DEA2-49D9-9D57-EFBE1420EA27}" destId="{55C48685-0B8C-432E-A129-962FD3E33574}" srcOrd="0" destOrd="0" presId="urn:microsoft.com/office/officeart/2008/layout/NameandTitleOrganizationalChart"/>
    <dgm:cxn modelId="{9680E90A-44EB-4932-8B6B-BCF70277C909}" type="presParOf" srcId="{55C48685-0B8C-432E-A129-962FD3E33574}" destId="{588210C2-89A7-4222-904F-62D7AF9284F2}" srcOrd="0" destOrd="0" presId="urn:microsoft.com/office/officeart/2008/layout/NameandTitleOrganizationalChart"/>
    <dgm:cxn modelId="{66E94C69-2FBA-4262-B017-711F93EFB84D}" type="presParOf" srcId="{55C48685-0B8C-432E-A129-962FD3E33574}" destId="{F305C4CB-097E-490C-90BC-309CB00E91B5}" srcOrd="1" destOrd="0" presId="urn:microsoft.com/office/officeart/2008/layout/NameandTitleOrganizationalChart"/>
    <dgm:cxn modelId="{639CFFBD-4B1C-4AAB-B65B-39FC38375B5D}" type="presParOf" srcId="{55C48685-0B8C-432E-A129-962FD3E33574}" destId="{07D79789-B1D2-4B30-8290-F209A44290C8}" srcOrd="2" destOrd="0" presId="urn:microsoft.com/office/officeart/2008/layout/NameandTitleOrganizationalChart"/>
    <dgm:cxn modelId="{E3067515-02CF-466C-9D7F-F5DE03BC22B3}" type="presParOf" srcId="{ED982B3D-DEA2-49D9-9D57-EFBE1420EA27}" destId="{D8522648-4AEE-476B-B873-29536E3B335F}" srcOrd="1" destOrd="0" presId="urn:microsoft.com/office/officeart/2008/layout/NameandTitleOrganizationalChart"/>
    <dgm:cxn modelId="{AC3F34E7-EEFE-4EB1-B7D3-039FDBBAC673}" type="presParOf" srcId="{ED982B3D-DEA2-49D9-9D57-EFBE1420EA27}" destId="{A1C8C1F1-939D-4FAA-8D63-6BBE61391D11}" srcOrd="2" destOrd="0" presId="urn:microsoft.com/office/officeart/2008/layout/NameandTitleOrganizationalChart"/>
    <dgm:cxn modelId="{D3F6BB1E-2364-4BA5-9868-B08726A6C11A}" type="presParOf" srcId="{1B8F5F4E-DABF-417C-B275-FF79743D96EC}" destId="{A9EC0584-A08A-474B-884C-F93642DF7E1E}" srcOrd="2" destOrd="0" presId="urn:microsoft.com/office/officeart/2008/layout/NameandTitleOrganizationalChart"/>
    <dgm:cxn modelId="{BADD9561-6CB1-45CC-A442-E4D39A431832}" type="presParOf" srcId="{58D2AA2F-7C82-4D94-B19E-2103C6378EAF}" destId="{DE958C5B-11D4-42C2-A8EA-7CBB71CB15BC}" srcOrd="6" destOrd="0" presId="urn:microsoft.com/office/officeart/2008/layout/NameandTitleOrganizationalChart"/>
    <dgm:cxn modelId="{59A6334F-980B-4FDF-9F65-55ED8F6D6F8F}" type="presParOf" srcId="{58D2AA2F-7C82-4D94-B19E-2103C6378EAF}" destId="{B4D2AAEE-8DAC-433C-863F-B3EED6F478F3}" srcOrd="7" destOrd="0" presId="urn:microsoft.com/office/officeart/2008/layout/NameandTitleOrganizationalChart"/>
    <dgm:cxn modelId="{E070A75F-9175-428C-AEE8-B6827631A469}" type="presParOf" srcId="{B4D2AAEE-8DAC-433C-863F-B3EED6F478F3}" destId="{D5FDBDB3-0A84-4A91-9599-6118FD4EBB2C}" srcOrd="0" destOrd="0" presId="urn:microsoft.com/office/officeart/2008/layout/NameandTitleOrganizationalChart"/>
    <dgm:cxn modelId="{B3ED6663-EFA2-4266-BBBC-93F3D7046037}" type="presParOf" srcId="{D5FDBDB3-0A84-4A91-9599-6118FD4EBB2C}" destId="{E9E49A8E-E541-49EE-8B5E-5CC43FDB85D7}" srcOrd="0" destOrd="0" presId="urn:microsoft.com/office/officeart/2008/layout/NameandTitleOrganizationalChart"/>
    <dgm:cxn modelId="{EE92B9F4-2FB4-4186-BDC3-A6AEFFD266DE}" type="presParOf" srcId="{D5FDBDB3-0A84-4A91-9599-6118FD4EBB2C}" destId="{948179C4-0975-4964-BFF7-778E593F9443}" srcOrd="1" destOrd="0" presId="urn:microsoft.com/office/officeart/2008/layout/NameandTitleOrganizationalChart"/>
    <dgm:cxn modelId="{4B38E8D2-5510-480B-8449-C6A25D347DF3}" type="presParOf" srcId="{D5FDBDB3-0A84-4A91-9599-6118FD4EBB2C}" destId="{255D5A9D-617D-47CE-AF39-0881163D1A80}" srcOrd="2" destOrd="0" presId="urn:microsoft.com/office/officeart/2008/layout/NameandTitleOrganizationalChart"/>
    <dgm:cxn modelId="{2FD19AFA-EA9E-4687-96D6-3FC9ADF798A1}" type="presParOf" srcId="{B4D2AAEE-8DAC-433C-863F-B3EED6F478F3}" destId="{41313F2F-6672-4FA6-B251-A908EA965A05}" srcOrd="1" destOrd="0" presId="urn:microsoft.com/office/officeart/2008/layout/NameandTitleOrganizationalChart"/>
    <dgm:cxn modelId="{4E337842-0C52-4A63-AA43-FB119751470B}" type="presParOf" srcId="{41313F2F-6672-4FA6-B251-A908EA965A05}" destId="{C64E6125-9CAB-4FE1-835A-1AA60EBBD093}" srcOrd="0" destOrd="0" presId="urn:microsoft.com/office/officeart/2008/layout/NameandTitleOrganizationalChart"/>
    <dgm:cxn modelId="{06B51927-1F0C-4B10-B137-AE1865CC2039}" type="presParOf" srcId="{41313F2F-6672-4FA6-B251-A908EA965A05}" destId="{79EC16A1-145F-49A1-A7B5-999D42EE0F55}" srcOrd="1" destOrd="0" presId="urn:microsoft.com/office/officeart/2008/layout/NameandTitleOrganizationalChart"/>
    <dgm:cxn modelId="{020B76B0-C9AC-472C-9624-8EA2F594B1BE}" type="presParOf" srcId="{79EC16A1-145F-49A1-A7B5-999D42EE0F55}" destId="{2923402D-8B0C-4BC6-A8D2-016808E90245}" srcOrd="0" destOrd="0" presId="urn:microsoft.com/office/officeart/2008/layout/NameandTitleOrganizationalChart"/>
    <dgm:cxn modelId="{F85358FC-040F-4D08-8C7C-26CBD538F5D6}" type="presParOf" srcId="{2923402D-8B0C-4BC6-A8D2-016808E90245}" destId="{5F89CAB5-777E-4278-BCDE-8FAE324E727E}" srcOrd="0" destOrd="0" presId="urn:microsoft.com/office/officeart/2008/layout/NameandTitleOrganizationalChart"/>
    <dgm:cxn modelId="{1B05EE81-DE18-4DB0-95AC-CA9D283BA490}" type="presParOf" srcId="{2923402D-8B0C-4BC6-A8D2-016808E90245}" destId="{EF766B72-37AD-4BD2-85B8-84FAAA3F38CF}" srcOrd="1" destOrd="0" presId="urn:microsoft.com/office/officeart/2008/layout/NameandTitleOrganizationalChart"/>
    <dgm:cxn modelId="{E3347F3F-8B6C-4E79-B470-66DFEE5B270C}" type="presParOf" srcId="{2923402D-8B0C-4BC6-A8D2-016808E90245}" destId="{BEF8FB18-229A-4A86-9CFF-5EA97AA03F7B}" srcOrd="2" destOrd="0" presId="urn:microsoft.com/office/officeart/2008/layout/NameandTitleOrganizationalChart"/>
    <dgm:cxn modelId="{ECD49AEB-E7A2-4E06-834F-6D2290D58000}" type="presParOf" srcId="{79EC16A1-145F-49A1-A7B5-999D42EE0F55}" destId="{C6264BFC-ED7A-47BD-90DB-13D5AA8EAB4B}" srcOrd="1" destOrd="0" presId="urn:microsoft.com/office/officeart/2008/layout/NameandTitleOrganizationalChart"/>
    <dgm:cxn modelId="{91116D33-ACAC-49DC-AC20-BEE2578FF1AD}" type="presParOf" srcId="{C6264BFC-ED7A-47BD-90DB-13D5AA8EAB4B}" destId="{63F5F9DB-F481-4714-9B81-701763E844B4}" srcOrd="0" destOrd="0" presId="urn:microsoft.com/office/officeart/2008/layout/NameandTitleOrganizationalChart"/>
    <dgm:cxn modelId="{6F8E854C-E4B1-493D-A016-C348F43733FB}" type="presParOf" srcId="{C6264BFC-ED7A-47BD-90DB-13D5AA8EAB4B}" destId="{C999EFAD-D7A0-413B-8A3F-EC1DA741D3BE}" srcOrd="1" destOrd="0" presId="urn:microsoft.com/office/officeart/2008/layout/NameandTitleOrganizationalChart"/>
    <dgm:cxn modelId="{4C69F90E-24C5-4E4F-9DA4-F59FABA4DFE7}" type="presParOf" srcId="{C999EFAD-D7A0-413B-8A3F-EC1DA741D3BE}" destId="{8103CCF4-0572-4BB3-AB32-93BE4CE2B1B7}" srcOrd="0" destOrd="0" presId="urn:microsoft.com/office/officeart/2008/layout/NameandTitleOrganizationalChart"/>
    <dgm:cxn modelId="{0EDAC306-8112-454B-AB0C-752C54884AB2}" type="presParOf" srcId="{8103CCF4-0572-4BB3-AB32-93BE4CE2B1B7}" destId="{85D6BA0F-1968-4693-BAB9-623E420056AF}" srcOrd="0" destOrd="0" presId="urn:microsoft.com/office/officeart/2008/layout/NameandTitleOrganizationalChart"/>
    <dgm:cxn modelId="{6D1FA5AC-BE17-4F0B-9374-F558DAC6F154}" type="presParOf" srcId="{8103CCF4-0572-4BB3-AB32-93BE4CE2B1B7}" destId="{D8C68E70-2419-48A2-ABD6-119BE00311BE}" srcOrd="1" destOrd="0" presId="urn:microsoft.com/office/officeart/2008/layout/NameandTitleOrganizationalChart"/>
    <dgm:cxn modelId="{18224C3F-AD03-471B-A41C-1F37C95F911D}" type="presParOf" srcId="{8103CCF4-0572-4BB3-AB32-93BE4CE2B1B7}" destId="{DE2C804D-7479-4ACB-9EE9-CDF1D1C99240}" srcOrd="2" destOrd="0" presId="urn:microsoft.com/office/officeart/2008/layout/NameandTitleOrganizationalChart"/>
    <dgm:cxn modelId="{AD0ED17C-EFEA-4CFC-BC86-E95DB467A309}" type="presParOf" srcId="{C999EFAD-D7A0-413B-8A3F-EC1DA741D3BE}" destId="{4AD81E3B-A1EE-4F66-9A93-484409EBC583}" srcOrd="1" destOrd="0" presId="urn:microsoft.com/office/officeart/2008/layout/NameandTitleOrganizationalChart"/>
    <dgm:cxn modelId="{C3CA805E-7708-4DA1-907C-BCBA196DE772}" type="presParOf" srcId="{C999EFAD-D7A0-413B-8A3F-EC1DA741D3BE}" destId="{A43E3D11-380A-4E26-AAFF-24BDED4F69CE}" srcOrd="2" destOrd="0" presId="urn:microsoft.com/office/officeart/2008/layout/NameandTitleOrganizationalChart"/>
    <dgm:cxn modelId="{2FAD8E33-44E3-49D2-B961-EAA3F023C41E}" type="presParOf" srcId="{C6264BFC-ED7A-47BD-90DB-13D5AA8EAB4B}" destId="{566D20DA-06B2-434F-BC25-960AC4F1234E}" srcOrd="2" destOrd="0" presId="urn:microsoft.com/office/officeart/2008/layout/NameandTitleOrganizationalChart"/>
    <dgm:cxn modelId="{1690486A-4D28-4E7D-BE7C-060D80C8971B}" type="presParOf" srcId="{C6264BFC-ED7A-47BD-90DB-13D5AA8EAB4B}" destId="{E66DE05F-5489-455F-9A62-C8FF58670B5D}" srcOrd="3" destOrd="0" presId="urn:microsoft.com/office/officeart/2008/layout/NameandTitleOrganizationalChart"/>
    <dgm:cxn modelId="{2548A34F-88C0-4C5A-B6A1-C10363704CB9}" type="presParOf" srcId="{E66DE05F-5489-455F-9A62-C8FF58670B5D}" destId="{0768FD41-89BC-4275-97A1-F3769D519E9E}" srcOrd="0" destOrd="0" presId="urn:microsoft.com/office/officeart/2008/layout/NameandTitleOrganizationalChart"/>
    <dgm:cxn modelId="{AE9C1BA1-EAD5-40AF-98ED-2E97C24DAE05}" type="presParOf" srcId="{0768FD41-89BC-4275-97A1-F3769D519E9E}" destId="{8D8B109C-886B-4D4B-8CC0-56860362EBCC}" srcOrd="0" destOrd="0" presId="urn:microsoft.com/office/officeart/2008/layout/NameandTitleOrganizationalChart"/>
    <dgm:cxn modelId="{A29CCFCB-3EA8-4A78-982C-5B0A7562BAFC}" type="presParOf" srcId="{0768FD41-89BC-4275-97A1-F3769D519E9E}" destId="{754CCD8A-0202-4B6A-83A3-84753129CBB8}" srcOrd="1" destOrd="0" presId="urn:microsoft.com/office/officeart/2008/layout/NameandTitleOrganizationalChart"/>
    <dgm:cxn modelId="{A7568D4E-12CD-438E-879A-69285C20AB21}" type="presParOf" srcId="{0768FD41-89BC-4275-97A1-F3769D519E9E}" destId="{AFCE5C51-E979-47B0-AD23-51C7196A3B44}" srcOrd="2" destOrd="0" presId="urn:microsoft.com/office/officeart/2008/layout/NameandTitleOrganizationalChart"/>
    <dgm:cxn modelId="{AC5608A5-5C4A-4243-B6D9-4E7996E7DFBA}" type="presParOf" srcId="{E66DE05F-5489-455F-9A62-C8FF58670B5D}" destId="{2FE44A25-1E3A-4C9A-825B-AFC94643AE69}" srcOrd="1" destOrd="0" presId="urn:microsoft.com/office/officeart/2008/layout/NameandTitleOrganizationalChart"/>
    <dgm:cxn modelId="{6C2499CC-00D4-449F-B9BF-5FF7E2BFC03C}" type="presParOf" srcId="{E66DE05F-5489-455F-9A62-C8FF58670B5D}" destId="{BAA8C58A-5B2C-4DDE-BDF8-F56BC282173F}" srcOrd="2" destOrd="0" presId="urn:microsoft.com/office/officeart/2008/layout/NameandTitleOrganizationalChart"/>
    <dgm:cxn modelId="{C1310FB8-161A-44D9-95AD-FBBA26357442}" type="presParOf" srcId="{79EC16A1-145F-49A1-A7B5-999D42EE0F55}" destId="{8393993C-D8D9-4168-9655-C355C68146F4}" srcOrd="2" destOrd="0" presId="urn:microsoft.com/office/officeart/2008/layout/NameandTitleOrganizationalChart"/>
    <dgm:cxn modelId="{AF648368-93D3-42DF-BD35-CCF2C895E649}" type="presParOf" srcId="{41313F2F-6672-4FA6-B251-A908EA965A05}" destId="{7A8EE493-E5CD-4A61-9D62-8AB96608F716}" srcOrd="2" destOrd="0" presId="urn:microsoft.com/office/officeart/2008/layout/NameandTitleOrganizationalChart"/>
    <dgm:cxn modelId="{E834B851-210D-4297-B21E-919E8FA774F0}" type="presParOf" srcId="{41313F2F-6672-4FA6-B251-A908EA965A05}" destId="{9489C19E-B141-4DCE-B7D0-2A0EC6C25404}" srcOrd="3" destOrd="0" presId="urn:microsoft.com/office/officeart/2008/layout/NameandTitleOrganizationalChart"/>
    <dgm:cxn modelId="{04BD5C7A-B6EB-485E-9671-C8703413BE7B}" type="presParOf" srcId="{9489C19E-B141-4DCE-B7D0-2A0EC6C25404}" destId="{FD78F288-E90E-4AD1-9747-34E44FF3A51E}" srcOrd="0" destOrd="0" presId="urn:microsoft.com/office/officeart/2008/layout/NameandTitleOrganizationalChart"/>
    <dgm:cxn modelId="{656CFB6E-1C5B-4C16-9B85-BD0834CFE1B5}" type="presParOf" srcId="{FD78F288-E90E-4AD1-9747-34E44FF3A51E}" destId="{0FD00299-3FFE-4BB4-9B27-11793392C54C}" srcOrd="0" destOrd="0" presId="urn:microsoft.com/office/officeart/2008/layout/NameandTitleOrganizationalChart"/>
    <dgm:cxn modelId="{9E9F7CEF-76CD-471E-95C4-9D7077E498F2}" type="presParOf" srcId="{FD78F288-E90E-4AD1-9747-34E44FF3A51E}" destId="{93E28C35-832C-4DDC-9B8F-5BB2A63C52D9}" srcOrd="1" destOrd="0" presId="urn:microsoft.com/office/officeart/2008/layout/NameandTitleOrganizationalChart"/>
    <dgm:cxn modelId="{45AD0746-60B4-45BD-857F-7FF0932E6AB7}" type="presParOf" srcId="{FD78F288-E90E-4AD1-9747-34E44FF3A51E}" destId="{1826FEF2-DA47-4FE8-8019-4A742DC75386}" srcOrd="2" destOrd="0" presId="urn:microsoft.com/office/officeart/2008/layout/NameandTitleOrganizationalChart"/>
    <dgm:cxn modelId="{D2205718-365D-4465-85ED-129F01A9F672}" type="presParOf" srcId="{9489C19E-B141-4DCE-B7D0-2A0EC6C25404}" destId="{17E77BEA-B88C-43FC-84E3-D9ABA47364EE}" srcOrd="1" destOrd="0" presId="urn:microsoft.com/office/officeart/2008/layout/NameandTitleOrganizationalChart"/>
    <dgm:cxn modelId="{A6877646-3F20-4566-9348-278D3182BE8D}" type="presParOf" srcId="{9489C19E-B141-4DCE-B7D0-2A0EC6C25404}" destId="{8F7AB9B4-D2FE-4AB3-8944-0E25122E1F33}" srcOrd="2" destOrd="0" presId="urn:microsoft.com/office/officeart/2008/layout/NameandTitleOrganizationalChart"/>
    <dgm:cxn modelId="{55173E71-ECC4-48A4-8233-A0A51632A7A5}" type="presParOf" srcId="{B4D2AAEE-8DAC-433C-863F-B3EED6F478F3}" destId="{170C9ED4-F9FB-4282-87C1-92FB275A5CE1}" srcOrd="2" destOrd="0" presId="urn:microsoft.com/office/officeart/2008/layout/NameandTitleOrganizationalChart"/>
    <dgm:cxn modelId="{F9498835-EFD2-411E-AA31-13EC1C62E171}" type="presParOf" srcId="{64156585-0207-45D7-BF22-196FB266187B}" destId="{955144FC-78EE-4300-AFEB-4363EFCC581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DAA06-9885-46A2-8F60-B4BF140C180D}" type="doc">
      <dgm:prSet loTypeId="urn:microsoft.com/office/officeart/2005/8/layout/hierarchy1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E1F12BC7-ED04-41C3-BFC3-067E267D3FCE}">
      <dgm:prSet phldrT="[Metin]" custT="1"/>
      <dgm:spPr/>
      <dgm:t>
        <a:bodyPr/>
        <a:lstStyle/>
        <a:p>
          <a:r>
            <a:rPr lang="tr-TR" sz="1000" b="1" dirty="0" smtClean="0">
              <a:latin typeface="+mn-lt"/>
            </a:rPr>
            <a:t>FITTINGS</a:t>
          </a:r>
          <a:endParaRPr lang="tr-TR" sz="1000" b="1" dirty="0">
            <a:latin typeface="+mn-lt"/>
          </a:endParaRPr>
        </a:p>
      </dgm:t>
    </dgm:pt>
    <dgm:pt modelId="{BC1755B6-DE90-4465-8BFB-96238F1E1A0F}" type="parTrans" cxnId="{6798F228-657D-4181-B633-CEFA21568CF3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D601538E-10C4-4AF0-9401-9846311DF80E}" type="sibTrans" cxnId="{6798F228-657D-4181-B633-CEFA21568CF3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B5FF2099-BA8C-41C7-96AE-0EDF8BEF010F}">
      <dgm:prSet phldrT="[Metin]" custT="1"/>
      <dgm:spPr/>
      <dgm:t>
        <a:bodyPr/>
        <a:lstStyle/>
        <a:p>
          <a:r>
            <a:rPr lang="tr-TR" sz="1000" b="1" dirty="0" smtClean="0">
              <a:latin typeface="+mn-lt"/>
            </a:rPr>
            <a:t>FEMALE</a:t>
          </a:r>
          <a:endParaRPr lang="tr-TR" sz="1000" b="1" dirty="0">
            <a:latin typeface="+mn-lt"/>
          </a:endParaRPr>
        </a:p>
      </dgm:t>
    </dgm:pt>
    <dgm:pt modelId="{3EDB39A1-B243-45F5-B0AF-E9DB43C69C98}" type="parTrans" cxnId="{825E3089-1C18-4652-B842-C81BFB5D2964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C5160E8D-F92F-41C2-902E-C530C854D6D4}" type="sibTrans" cxnId="{825E3089-1C18-4652-B842-C81BFB5D2964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3FE549C4-AD7F-42C0-846B-D33821863145}">
      <dgm:prSet phldrT="[Metin]" custT="1"/>
      <dgm:spPr/>
      <dgm:t>
        <a:bodyPr/>
        <a:lstStyle/>
        <a:p>
          <a:r>
            <a:rPr lang="tr-TR" sz="1000" b="1" dirty="0" err="1" smtClean="0">
              <a:latin typeface="+mn-lt"/>
            </a:rPr>
            <a:t>Orfice</a:t>
          </a:r>
          <a:endParaRPr lang="tr-TR" sz="1000" b="1" dirty="0">
            <a:latin typeface="+mn-lt"/>
          </a:endParaRPr>
        </a:p>
      </dgm:t>
    </dgm:pt>
    <dgm:pt modelId="{30348A5B-6F1C-4658-BA7E-83D42E4103D4}" type="parTrans" cxnId="{487386BB-0A93-4106-8C0B-6EE6136034A3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E55C195B-A9DE-404D-9F44-9FFD38CE7A3A}" type="sibTrans" cxnId="{487386BB-0A93-4106-8C0B-6EE6136034A3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AFE0D1BF-3FAC-4F99-A8F7-4A48C539AE08}">
      <dgm:prSet phldrT="[Metin]" custT="1"/>
      <dgm:spPr/>
      <dgm:t>
        <a:bodyPr/>
        <a:lstStyle/>
        <a:p>
          <a:r>
            <a:rPr lang="tr-TR" sz="1000" b="1" dirty="0" err="1" smtClean="0">
              <a:latin typeface="+mn-lt"/>
            </a:rPr>
            <a:t>Reverse</a:t>
          </a:r>
          <a:r>
            <a:rPr lang="tr-TR" sz="1000" b="1" dirty="0" smtClean="0">
              <a:latin typeface="+mn-lt"/>
            </a:rPr>
            <a:t> </a:t>
          </a:r>
          <a:r>
            <a:rPr lang="tr-TR" sz="1000" b="1" dirty="0" err="1" smtClean="0">
              <a:latin typeface="+mn-lt"/>
            </a:rPr>
            <a:t>Orfice</a:t>
          </a:r>
          <a:endParaRPr lang="tr-TR" sz="1000" b="1" dirty="0">
            <a:latin typeface="+mn-lt"/>
          </a:endParaRPr>
        </a:p>
      </dgm:t>
    </dgm:pt>
    <dgm:pt modelId="{9DCE0749-CEA0-4DEF-897E-B235B495F5EC}" type="parTrans" cxnId="{599FB4BB-1BC2-4762-9785-6E4C4DDB65D2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513A75EC-FFF8-42B9-BBE1-71770FDBCF2D}" type="sibTrans" cxnId="{599FB4BB-1BC2-4762-9785-6E4C4DDB65D2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4A098086-2575-4508-9781-FE599AD6D15B}">
      <dgm:prSet phldrT="[Metin]" custT="1"/>
      <dgm:spPr/>
      <dgm:t>
        <a:bodyPr/>
        <a:lstStyle/>
        <a:p>
          <a:r>
            <a:rPr lang="tr-TR" sz="1000" b="1" dirty="0" smtClean="0">
              <a:latin typeface="+mn-lt"/>
            </a:rPr>
            <a:t>BANJO</a:t>
          </a:r>
          <a:endParaRPr lang="tr-TR" sz="1000" b="1" dirty="0">
            <a:latin typeface="+mn-lt"/>
          </a:endParaRPr>
        </a:p>
      </dgm:t>
    </dgm:pt>
    <dgm:pt modelId="{376B3B5A-0BBE-4075-BF36-A086515C3099}" type="parTrans" cxnId="{5C870781-B948-4D65-B67D-4793A08D75F3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A27A1043-7B3C-4EBF-9103-4331652537F9}" type="sibTrans" cxnId="{5C870781-B948-4D65-B67D-4793A08D75F3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D12EC6C1-E941-4102-B9CF-68A8E6181BC2}">
      <dgm:prSet phldrT="[Metin]" custT="1"/>
      <dgm:spPr/>
      <dgm:t>
        <a:bodyPr/>
        <a:lstStyle/>
        <a:p>
          <a:r>
            <a:rPr lang="tr-TR" sz="1000" b="1" dirty="0" err="1" smtClean="0">
              <a:latin typeface="+mn-lt"/>
            </a:rPr>
            <a:t>Circular</a:t>
          </a:r>
          <a:endParaRPr lang="tr-TR" sz="1000" b="1" dirty="0">
            <a:latin typeface="+mn-lt"/>
          </a:endParaRPr>
        </a:p>
      </dgm:t>
    </dgm:pt>
    <dgm:pt modelId="{59DCE186-1503-481A-BA1A-4ACEFD7350DB}" type="parTrans" cxnId="{7E287BB1-7B12-49CD-ADAC-929540FA8CC0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65FEB902-143B-42FC-891F-7E9D1F030067}" type="sibTrans" cxnId="{7E287BB1-7B12-49CD-ADAC-929540FA8CC0}">
      <dgm:prSet/>
      <dgm:spPr/>
      <dgm:t>
        <a:bodyPr/>
        <a:lstStyle/>
        <a:p>
          <a:endParaRPr lang="tr-TR" sz="1000" b="1">
            <a:latin typeface="+mn-lt"/>
          </a:endParaRPr>
        </a:p>
      </dgm:t>
    </dgm:pt>
    <dgm:pt modelId="{897CA036-FC9A-44DE-AAB8-8B2767E4813B}">
      <dgm:prSet custT="1"/>
      <dgm:spPr/>
      <dgm:t>
        <a:bodyPr/>
        <a:lstStyle/>
        <a:p>
          <a:r>
            <a:rPr lang="tr-TR" sz="1000" b="1" dirty="0" smtClean="0"/>
            <a:t>MALE</a:t>
          </a:r>
          <a:endParaRPr lang="tr-TR" sz="1000" b="1" dirty="0"/>
        </a:p>
      </dgm:t>
    </dgm:pt>
    <dgm:pt modelId="{4270B4A0-0D77-4CD7-B5E8-944C838ADEF5}" type="parTrans" cxnId="{045039B5-0AFB-480C-8A01-B2065D04C762}">
      <dgm:prSet/>
      <dgm:spPr/>
      <dgm:t>
        <a:bodyPr/>
        <a:lstStyle/>
        <a:p>
          <a:endParaRPr lang="tr-TR" b="1"/>
        </a:p>
      </dgm:t>
    </dgm:pt>
    <dgm:pt modelId="{B590276A-18EF-41F5-889D-624E7691FE24}" type="sibTrans" cxnId="{045039B5-0AFB-480C-8A01-B2065D04C762}">
      <dgm:prSet/>
      <dgm:spPr/>
      <dgm:t>
        <a:bodyPr/>
        <a:lstStyle/>
        <a:p>
          <a:endParaRPr lang="tr-TR" b="1"/>
        </a:p>
      </dgm:t>
    </dgm:pt>
    <dgm:pt modelId="{6D108420-DD75-4649-A2C7-35DB8F0417E6}">
      <dgm:prSet custT="1"/>
      <dgm:spPr/>
      <dgm:t>
        <a:bodyPr/>
        <a:lstStyle/>
        <a:p>
          <a:r>
            <a:rPr lang="tr-TR" sz="1000" b="1" dirty="0" err="1" smtClean="0"/>
            <a:t>Square</a:t>
          </a:r>
          <a:endParaRPr lang="tr-TR" sz="1000" b="1" dirty="0"/>
        </a:p>
      </dgm:t>
    </dgm:pt>
    <dgm:pt modelId="{9FE83F59-2FDF-4E2F-B029-E6DD1910D94A}" type="parTrans" cxnId="{5E0BF886-2ED9-48EE-91BD-28B3025A5FA7}">
      <dgm:prSet/>
      <dgm:spPr/>
      <dgm:t>
        <a:bodyPr/>
        <a:lstStyle/>
        <a:p>
          <a:endParaRPr lang="tr-TR" b="1"/>
        </a:p>
      </dgm:t>
    </dgm:pt>
    <dgm:pt modelId="{212E37A6-A9CB-43A0-A0AB-730381D9AFEE}" type="sibTrans" cxnId="{5E0BF886-2ED9-48EE-91BD-28B3025A5FA7}">
      <dgm:prSet/>
      <dgm:spPr/>
      <dgm:t>
        <a:bodyPr/>
        <a:lstStyle/>
        <a:p>
          <a:endParaRPr lang="tr-TR" b="1"/>
        </a:p>
      </dgm:t>
    </dgm:pt>
    <dgm:pt modelId="{424E4978-FF3F-47FF-AED7-B2408A64041E}">
      <dgm:prSet custT="1"/>
      <dgm:spPr/>
      <dgm:t>
        <a:bodyPr/>
        <a:lstStyle/>
        <a:p>
          <a:r>
            <a:rPr lang="tr-TR" sz="1000" b="1" dirty="0" smtClean="0"/>
            <a:t>ADAPTER</a:t>
          </a:r>
          <a:endParaRPr lang="tr-TR" sz="1000" b="1" dirty="0"/>
        </a:p>
      </dgm:t>
    </dgm:pt>
    <dgm:pt modelId="{CEB74D2F-21C8-4900-A080-950223F7D8C8}" type="parTrans" cxnId="{F24DAFFB-290F-4F2F-8100-B1685E3455FB}">
      <dgm:prSet/>
      <dgm:spPr/>
      <dgm:t>
        <a:bodyPr/>
        <a:lstStyle/>
        <a:p>
          <a:endParaRPr lang="tr-TR" b="1"/>
        </a:p>
      </dgm:t>
    </dgm:pt>
    <dgm:pt modelId="{5865B70C-2E44-4B77-8565-30DE80462004}" type="sibTrans" cxnId="{F24DAFFB-290F-4F2F-8100-B1685E3455FB}">
      <dgm:prSet/>
      <dgm:spPr/>
      <dgm:t>
        <a:bodyPr/>
        <a:lstStyle/>
        <a:p>
          <a:endParaRPr lang="tr-TR" b="1"/>
        </a:p>
      </dgm:t>
    </dgm:pt>
    <dgm:pt modelId="{87EC4D9A-55C4-4BAB-8287-A06962D9E476}">
      <dgm:prSet custT="1"/>
      <dgm:spPr/>
      <dgm:t>
        <a:bodyPr/>
        <a:lstStyle/>
        <a:p>
          <a:r>
            <a:rPr lang="tr-TR" sz="1000" b="1" dirty="0" err="1" smtClean="0"/>
            <a:t>With</a:t>
          </a:r>
          <a:r>
            <a:rPr lang="tr-TR" sz="1000" b="1" dirty="0" smtClean="0"/>
            <a:t> </a:t>
          </a:r>
          <a:r>
            <a:rPr lang="tr-TR" sz="1000" b="1" dirty="0" err="1" smtClean="0"/>
            <a:t>Pin</a:t>
          </a:r>
          <a:endParaRPr lang="tr-TR" sz="1000" b="1" dirty="0"/>
        </a:p>
      </dgm:t>
    </dgm:pt>
    <dgm:pt modelId="{F03FB587-6441-4CCC-9850-CB99DBB73FB4}" type="parTrans" cxnId="{CFF13170-B656-46ED-9F5A-AB59D81A0A79}">
      <dgm:prSet/>
      <dgm:spPr/>
      <dgm:t>
        <a:bodyPr/>
        <a:lstStyle/>
        <a:p>
          <a:endParaRPr lang="tr-TR" b="1"/>
        </a:p>
      </dgm:t>
    </dgm:pt>
    <dgm:pt modelId="{97D37D4E-8D70-4103-8419-DB8F0EEACA53}" type="sibTrans" cxnId="{CFF13170-B656-46ED-9F5A-AB59D81A0A79}">
      <dgm:prSet/>
      <dgm:spPr/>
      <dgm:t>
        <a:bodyPr/>
        <a:lstStyle/>
        <a:p>
          <a:endParaRPr lang="tr-TR" b="1"/>
        </a:p>
      </dgm:t>
    </dgm:pt>
    <dgm:pt modelId="{9901CDDC-23B6-4400-9029-980152A97EB8}">
      <dgm:prSet custT="1"/>
      <dgm:spPr/>
      <dgm:t>
        <a:bodyPr/>
        <a:lstStyle/>
        <a:p>
          <a:r>
            <a:rPr lang="tr-TR" sz="1000" b="1" dirty="0" err="1" smtClean="0"/>
            <a:t>Without</a:t>
          </a:r>
          <a:r>
            <a:rPr lang="tr-TR" sz="1000" b="1" dirty="0" smtClean="0"/>
            <a:t> </a:t>
          </a:r>
          <a:r>
            <a:rPr lang="tr-TR" sz="1000" b="1" dirty="0" err="1" smtClean="0"/>
            <a:t>Pin</a:t>
          </a:r>
          <a:endParaRPr lang="tr-TR" sz="1000" b="1" dirty="0"/>
        </a:p>
      </dgm:t>
    </dgm:pt>
    <dgm:pt modelId="{9750DB58-F872-46E2-B4FC-3870303C988F}" type="parTrans" cxnId="{6E3A9FD9-7DE1-4EF4-8BFD-AF7E2BB9E6FE}">
      <dgm:prSet/>
      <dgm:spPr/>
      <dgm:t>
        <a:bodyPr/>
        <a:lstStyle/>
        <a:p>
          <a:endParaRPr lang="tr-TR" b="1"/>
        </a:p>
      </dgm:t>
    </dgm:pt>
    <dgm:pt modelId="{438B8258-1DB6-4076-B945-CAF15A12FECF}" type="sibTrans" cxnId="{6E3A9FD9-7DE1-4EF4-8BFD-AF7E2BB9E6FE}">
      <dgm:prSet/>
      <dgm:spPr/>
      <dgm:t>
        <a:bodyPr/>
        <a:lstStyle/>
        <a:p>
          <a:endParaRPr lang="tr-TR" b="1"/>
        </a:p>
      </dgm:t>
    </dgm:pt>
    <dgm:pt modelId="{2F1F1770-ED58-4DA2-958E-1071887EB09F}" type="pres">
      <dgm:prSet presAssocID="{A9EDAA06-9885-46A2-8F60-B4BF140C18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AEA9F0B-4E71-4B2A-91BF-25CB75859D7B}" type="pres">
      <dgm:prSet presAssocID="{E1F12BC7-ED04-41C3-BFC3-067E267D3FCE}" presName="hierRoot1" presStyleCnt="0"/>
      <dgm:spPr/>
    </dgm:pt>
    <dgm:pt modelId="{EA755393-7D07-48B4-BD36-615FF4E576B6}" type="pres">
      <dgm:prSet presAssocID="{E1F12BC7-ED04-41C3-BFC3-067E267D3FCE}" presName="composite" presStyleCnt="0"/>
      <dgm:spPr/>
    </dgm:pt>
    <dgm:pt modelId="{B222C830-3EBD-465B-9638-F0219CE18FF9}" type="pres">
      <dgm:prSet presAssocID="{E1F12BC7-ED04-41C3-BFC3-067E267D3FCE}" presName="background" presStyleLbl="node0" presStyleIdx="0" presStyleCnt="1"/>
      <dgm:spPr/>
    </dgm:pt>
    <dgm:pt modelId="{468647B5-571A-4B46-A8DA-32CB96F46CE5}" type="pres">
      <dgm:prSet presAssocID="{E1F12BC7-ED04-41C3-BFC3-067E267D3FCE}" presName="text" presStyleLbl="fgAcc0" presStyleIdx="0" presStyleCnt="1" custScaleX="446582" custLinFactY="-100000" custLinFactNeighborX="-1246" custLinFactNeighborY="-11487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66CA0C5-2E4B-417F-B86E-C89C63A0C401}" type="pres">
      <dgm:prSet presAssocID="{E1F12BC7-ED04-41C3-BFC3-067E267D3FCE}" presName="hierChild2" presStyleCnt="0"/>
      <dgm:spPr/>
    </dgm:pt>
    <dgm:pt modelId="{1DD70A08-AF21-4560-A4BB-9B7A8548FD30}" type="pres">
      <dgm:prSet presAssocID="{3EDB39A1-B243-45F5-B0AF-E9DB43C69C98}" presName="Name10" presStyleLbl="parChTrans1D2" presStyleIdx="0" presStyleCnt="4"/>
      <dgm:spPr/>
      <dgm:t>
        <a:bodyPr/>
        <a:lstStyle/>
        <a:p>
          <a:endParaRPr lang="tr-TR"/>
        </a:p>
      </dgm:t>
    </dgm:pt>
    <dgm:pt modelId="{EED1CE7D-5A20-45BC-ADD7-38B4B0F9CA15}" type="pres">
      <dgm:prSet presAssocID="{B5FF2099-BA8C-41C7-96AE-0EDF8BEF010F}" presName="hierRoot2" presStyleCnt="0"/>
      <dgm:spPr/>
    </dgm:pt>
    <dgm:pt modelId="{FAD49B89-00DB-4EA3-A23F-9D7E6AACDD20}" type="pres">
      <dgm:prSet presAssocID="{B5FF2099-BA8C-41C7-96AE-0EDF8BEF010F}" presName="composite2" presStyleCnt="0"/>
      <dgm:spPr/>
    </dgm:pt>
    <dgm:pt modelId="{DB0D00BC-6EF1-4FE0-B50E-6481CD5C2A27}" type="pres">
      <dgm:prSet presAssocID="{B5FF2099-BA8C-41C7-96AE-0EDF8BEF010F}" presName="background2" presStyleLbl="node2" presStyleIdx="0" presStyleCnt="4"/>
      <dgm:spPr/>
    </dgm:pt>
    <dgm:pt modelId="{EEF267D5-2436-4199-B798-3C48E852160D}" type="pres">
      <dgm:prSet presAssocID="{B5FF2099-BA8C-41C7-96AE-0EDF8BEF010F}" presName="text2" presStyleLbl="fgAcc2" presStyleIdx="0" presStyleCnt="4" custScaleX="225477" custLinFactNeighborY="-123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3101FA-8AC1-4AC8-A3BC-DEF3E3CD17B2}" type="pres">
      <dgm:prSet presAssocID="{B5FF2099-BA8C-41C7-96AE-0EDF8BEF010F}" presName="hierChild3" presStyleCnt="0"/>
      <dgm:spPr/>
    </dgm:pt>
    <dgm:pt modelId="{5EC14BEB-6501-4F54-B189-47E27B6EF839}" type="pres">
      <dgm:prSet presAssocID="{30348A5B-6F1C-4658-BA7E-83D42E4103D4}" presName="Name17" presStyleLbl="parChTrans1D3" presStyleIdx="0" presStyleCnt="6"/>
      <dgm:spPr/>
      <dgm:t>
        <a:bodyPr/>
        <a:lstStyle/>
        <a:p>
          <a:endParaRPr lang="tr-TR"/>
        </a:p>
      </dgm:t>
    </dgm:pt>
    <dgm:pt modelId="{479B3BD5-EF20-4090-86F3-449023025DBE}" type="pres">
      <dgm:prSet presAssocID="{3FE549C4-AD7F-42C0-846B-D33821863145}" presName="hierRoot3" presStyleCnt="0"/>
      <dgm:spPr/>
    </dgm:pt>
    <dgm:pt modelId="{C692EB1A-14C9-4C17-A121-ADF56B6B7F0F}" type="pres">
      <dgm:prSet presAssocID="{3FE549C4-AD7F-42C0-846B-D33821863145}" presName="composite3" presStyleCnt="0"/>
      <dgm:spPr/>
    </dgm:pt>
    <dgm:pt modelId="{42E7B25C-A8AD-414D-A578-28836C679D0B}" type="pres">
      <dgm:prSet presAssocID="{3FE549C4-AD7F-42C0-846B-D33821863145}" presName="background3" presStyleLbl="node3" presStyleIdx="0" presStyleCnt="6"/>
      <dgm:spPr/>
    </dgm:pt>
    <dgm:pt modelId="{C00E33C0-3006-47F6-8748-C002DE892F02}" type="pres">
      <dgm:prSet presAssocID="{3FE549C4-AD7F-42C0-846B-D33821863145}" presName="text3" presStyleLbl="fgAcc3" presStyleIdx="0" presStyleCnt="6" custScaleX="140355" custLinFactY="32378" custLinFactNeighborX="60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17F4B65-37A0-4609-92B6-B10C038F0EE7}" type="pres">
      <dgm:prSet presAssocID="{3FE549C4-AD7F-42C0-846B-D33821863145}" presName="hierChild4" presStyleCnt="0"/>
      <dgm:spPr/>
    </dgm:pt>
    <dgm:pt modelId="{5883F165-93F7-4461-BAFF-6937827A0DBD}" type="pres">
      <dgm:prSet presAssocID="{9DCE0749-CEA0-4DEF-897E-B235B495F5EC}" presName="Name17" presStyleLbl="parChTrans1D3" presStyleIdx="1" presStyleCnt="6"/>
      <dgm:spPr/>
      <dgm:t>
        <a:bodyPr/>
        <a:lstStyle/>
        <a:p>
          <a:endParaRPr lang="tr-TR"/>
        </a:p>
      </dgm:t>
    </dgm:pt>
    <dgm:pt modelId="{4D90989F-A5BC-46BB-874F-8678A87414C1}" type="pres">
      <dgm:prSet presAssocID="{AFE0D1BF-3FAC-4F99-A8F7-4A48C539AE08}" presName="hierRoot3" presStyleCnt="0"/>
      <dgm:spPr/>
    </dgm:pt>
    <dgm:pt modelId="{DA28A4F5-21FE-4718-81F0-C591ED60C13C}" type="pres">
      <dgm:prSet presAssocID="{AFE0D1BF-3FAC-4F99-A8F7-4A48C539AE08}" presName="composite3" presStyleCnt="0"/>
      <dgm:spPr/>
    </dgm:pt>
    <dgm:pt modelId="{5C9C17AF-D196-47C4-9084-9E73CB8B8C0B}" type="pres">
      <dgm:prSet presAssocID="{AFE0D1BF-3FAC-4F99-A8F7-4A48C539AE08}" presName="background3" presStyleLbl="node3" presStyleIdx="1" presStyleCnt="6"/>
      <dgm:spPr/>
    </dgm:pt>
    <dgm:pt modelId="{9346A887-2A4D-4BD9-B20C-8F76BB2EA0FB}" type="pres">
      <dgm:prSet presAssocID="{AFE0D1BF-3FAC-4F99-A8F7-4A48C539AE08}" presName="text3" presStyleLbl="fgAcc3" presStyleIdx="1" presStyleCnt="6" custScaleX="140355" custLinFactY="32378" custLinFactNeighborX="60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110AAD-99A4-4148-B799-EAC010D6594D}" type="pres">
      <dgm:prSet presAssocID="{AFE0D1BF-3FAC-4F99-A8F7-4A48C539AE08}" presName="hierChild4" presStyleCnt="0"/>
      <dgm:spPr/>
    </dgm:pt>
    <dgm:pt modelId="{9E70D44A-DA6A-4373-B823-713C10EE6706}" type="pres">
      <dgm:prSet presAssocID="{4270B4A0-0D77-4CD7-B5E8-944C838ADEF5}" presName="Name10" presStyleLbl="parChTrans1D2" presStyleIdx="1" presStyleCnt="4"/>
      <dgm:spPr/>
      <dgm:t>
        <a:bodyPr/>
        <a:lstStyle/>
        <a:p>
          <a:endParaRPr lang="tr-TR"/>
        </a:p>
      </dgm:t>
    </dgm:pt>
    <dgm:pt modelId="{0AD407B4-3CE1-4EC7-9669-19E9E3414DCC}" type="pres">
      <dgm:prSet presAssocID="{897CA036-FC9A-44DE-AAB8-8B2767E4813B}" presName="hierRoot2" presStyleCnt="0"/>
      <dgm:spPr/>
    </dgm:pt>
    <dgm:pt modelId="{6E515B2C-735C-4A19-98A2-6A79137EC6C8}" type="pres">
      <dgm:prSet presAssocID="{897CA036-FC9A-44DE-AAB8-8B2767E4813B}" presName="composite2" presStyleCnt="0"/>
      <dgm:spPr/>
    </dgm:pt>
    <dgm:pt modelId="{C2244563-F6C3-4F80-A1B0-06015B9468B9}" type="pres">
      <dgm:prSet presAssocID="{897CA036-FC9A-44DE-AAB8-8B2767E4813B}" presName="background2" presStyleLbl="node2" presStyleIdx="1" presStyleCnt="4"/>
      <dgm:spPr/>
    </dgm:pt>
    <dgm:pt modelId="{202C15B3-D986-4C16-B4F7-703EB0F0B746}" type="pres">
      <dgm:prSet presAssocID="{897CA036-FC9A-44DE-AAB8-8B2767E4813B}" presName="text2" presStyleLbl="fgAcc2" presStyleIdx="1" presStyleCnt="4" custScaleX="204225" custLinFactNeighborY="-123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64D4AD-BB2B-4A74-92F7-DA50C2198996}" type="pres">
      <dgm:prSet presAssocID="{897CA036-FC9A-44DE-AAB8-8B2767E4813B}" presName="hierChild3" presStyleCnt="0"/>
      <dgm:spPr/>
    </dgm:pt>
    <dgm:pt modelId="{F4B73A67-AE45-47B7-B0E3-9B28644F89C2}" type="pres">
      <dgm:prSet presAssocID="{376B3B5A-0BBE-4075-BF36-A086515C3099}" presName="Name10" presStyleLbl="parChTrans1D2" presStyleIdx="2" presStyleCnt="4"/>
      <dgm:spPr/>
      <dgm:t>
        <a:bodyPr/>
        <a:lstStyle/>
        <a:p>
          <a:endParaRPr lang="tr-TR"/>
        </a:p>
      </dgm:t>
    </dgm:pt>
    <dgm:pt modelId="{7AE705A4-6695-435F-AE97-8C9D930FF72C}" type="pres">
      <dgm:prSet presAssocID="{4A098086-2575-4508-9781-FE599AD6D15B}" presName="hierRoot2" presStyleCnt="0"/>
      <dgm:spPr/>
    </dgm:pt>
    <dgm:pt modelId="{9963A654-90A9-4ED5-B960-75F6F9FDB2BA}" type="pres">
      <dgm:prSet presAssocID="{4A098086-2575-4508-9781-FE599AD6D15B}" presName="composite2" presStyleCnt="0"/>
      <dgm:spPr/>
    </dgm:pt>
    <dgm:pt modelId="{97C7C665-56D8-44D7-BE28-BB915C1862B6}" type="pres">
      <dgm:prSet presAssocID="{4A098086-2575-4508-9781-FE599AD6D15B}" presName="background2" presStyleLbl="node2" presStyleIdx="2" presStyleCnt="4"/>
      <dgm:spPr/>
    </dgm:pt>
    <dgm:pt modelId="{988E019A-ABCA-422E-A62D-AD52DBE84604}" type="pres">
      <dgm:prSet presAssocID="{4A098086-2575-4508-9781-FE599AD6D15B}" presName="text2" presStyleLbl="fgAcc2" presStyleIdx="2" presStyleCnt="4" custScaleX="232786" custLinFactNeighborY="-123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95B67AE-B6A7-4342-B322-1B6C5C89A336}" type="pres">
      <dgm:prSet presAssocID="{4A098086-2575-4508-9781-FE599AD6D15B}" presName="hierChild3" presStyleCnt="0"/>
      <dgm:spPr/>
    </dgm:pt>
    <dgm:pt modelId="{A95DC7C5-B549-4B6D-9683-A00DD3C96D44}" type="pres">
      <dgm:prSet presAssocID="{59DCE186-1503-481A-BA1A-4ACEFD7350DB}" presName="Name17" presStyleLbl="parChTrans1D3" presStyleIdx="2" presStyleCnt="6"/>
      <dgm:spPr/>
      <dgm:t>
        <a:bodyPr/>
        <a:lstStyle/>
        <a:p>
          <a:endParaRPr lang="tr-TR"/>
        </a:p>
      </dgm:t>
    </dgm:pt>
    <dgm:pt modelId="{28AB9F51-3FD3-4A13-A119-5C16ECB25140}" type="pres">
      <dgm:prSet presAssocID="{D12EC6C1-E941-4102-B9CF-68A8E6181BC2}" presName="hierRoot3" presStyleCnt="0"/>
      <dgm:spPr/>
    </dgm:pt>
    <dgm:pt modelId="{0D4B11BF-6128-4863-9813-C65E2F681483}" type="pres">
      <dgm:prSet presAssocID="{D12EC6C1-E941-4102-B9CF-68A8E6181BC2}" presName="composite3" presStyleCnt="0"/>
      <dgm:spPr/>
    </dgm:pt>
    <dgm:pt modelId="{89A5EB41-512D-4138-9906-31FC28DEC3E3}" type="pres">
      <dgm:prSet presAssocID="{D12EC6C1-E941-4102-B9CF-68A8E6181BC2}" presName="background3" presStyleLbl="node3" presStyleIdx="2" presStyleCnt="6"/>
      <dgm:spPr/>
    </dgm:pt>
    <dgm:pt modelId="{1D3F038F-BB4D-4CD3-AF0F-0CE8AE150227}" type="pres">
      <dgm:prSet presAssocID="{D12EC6C1-E941-4102-B9CF-68A8E6181BC2}" presName="text3" presStyleLbl="fgAcc3" presStyleIdx="2" presStyleCnt="6" custScaleX="140355" custLinFactY="32378" custLinFactNeighborX="60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DD4425-9935-4C6C-BC28-EE530C81CD45}" type="pres">
      <dgm:prSet presAssocID="{D12EC6C1-E941-4102-B9CF-68A8E6181BC2}" presName="hierChild4" presStyleCnt="0"/>
      <dgm:spPr/>
    </dgm:pt>
    <dgm:pt modelId="{C136E65F-0288-45BA-8EF1-6EE20D704A43}" type="pres">
      <dgm:prSet presAssocID="{9FE83F59-2FDF-4E2F-B029-E6DD1910D94A}" presName="Name17" presStyleLbl="parChTrans1D3" presStyleIdx="3" presStyleCnt="6"/>
      <dgm:spPr/>
      <dgm:t>
        <a:bodyPr/>
        <a:lstStyle/>
        <a:p>
          <a:endParaRPr lang="tr-TR"/>
        </a:p>
      </dgm:t>
    </dgm:pt>
    <dgm:pt modelId="{15979557-8D6C-41E3-8208-559DBA136FB9}" type="pres">
      <dgm:prSet presAssocID="{6D108420-DD75-4649-A2C7-35DB8F0417E6}" presName="hierRoot3" presStyleCnt="0"/>
      <dgm:spPr/>
    </dgm:pt>
    <dgm:pt modelId="{04F9AB78-9EFD-427F-B7DF-5376427A5EE1}" type="pres">
      <dgm:prSet presAssocID="{6D108420-DD75-4649-A2C7-35DB8F0417E6}" presName="composite3" presStyleCnt="0"/>
      <dgm:spPr/>
    </dgm:pt>
    <dgm:pt modelId="{F76B3E9D-E741-45B7-9FF5-198A72AA77AF}" type="pres">
      <dgm:prSet presAssocID="{6D108420-DD75-4649-A2C7-35DB8F0417E6}" presName="background3" presStyleLbl="node3" presStyleIdx="3" presStyleCnt="6"/>
      <dgm:spPr/>
    </dgm:pt>
    <dgm:pt modelId="{74B53E59-6CBD-441D-A098-3D84A6DF712F}" type="pres">
      <dgm:prSet presAssocID="{6D108420-DD75-4649-A2C7-35DB8F0417E6}" presName="text3" presStyleLbl="fgAcc3" presStyleIdx="3" presStyleCnt="6" custScaleX="140355" custLinFactY="32378" custLinFactNeighborX="60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96CDEB0-3F2B-4853-9D48-5773CC55E3F1}" type="pres">
      <dgm:prSet presAssocID="{6D108420-DD75-4649-A2C7-35DB8F0417E6}" presName="hierChild4" presStyleCnt="0"/>
      <dgm:spPr/>
    </dgm:pt>
    <dgm:pt modelId="{C3BA1B03-1044-4104-8139-F9E09A34D5CC}" type="pres">
      <dgm:prSet presAssocID="{CEB74D2F-21C8-4900-A080-950223F7D8C8}" presName="Name10" presStyleLbl="parChTrans1D2" presStyleIdx="3" presStyleCnt="4"/>
      <dgm:spPr/>
      <dgm:t>
        <a:bodyPr/>
        <a:lstStyle/>
        <a:p>
          <a:endParaRPr lang="tr-TR"/>
        </a:p>
      </dgm:t>
    </dgm:pt>
    <dgm:pt modelId="{E010BA81-A5C5-4084-9244-681D0E61993F}" type="pres">
      <dgm:prSet presAssocID="{424E4978-FF3F-47FF-AED7-B2408A64041E}" presName="hierRoot2" presStyleCnt="0"/>
      <dgm:spPr/>
    </dgm:pt>
    <dgm:pt modelId="{5470EB3D-9227-4533-9580-8329E43FEE58}" type="pres">
      <dgm:prSet presAssocID="{424E4978-FF3F-47FF-AED7-B2408A64041E}" presName="composite2" presStyleCnt="0"/>
      <dgm:spPr/>
    </dgm:pt>
    <dgm:pt modelId="{C0B1937B-599B-4E0F-B6A9-34B0A5B0C0B9}" type="pres">
      <dgm:prSet presAssocID="{424E4978-FF3F-47FF-AED7-B2408A64041E}" presName="background2" presStyleLbl="node2" presStyleIdx="3" presStyleCnt="4"/>
      <dgm:spPr/>
    </dgm:pt>
    <dgm:pt modelId="{C3762FA1-4DF3-44F3-AF53-E15784EEC012}" type="pres">
      <dgm:prSet presAssocID="{424E4978-FF3F-47FF-AED7-B2408A64041E}" presName="text2" presStyleLbl="fgAcc2" presStyleIdx="3" presStyleCnt="4" custScaleX="235700" custLinFactNeighborY="-123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C98622-D665-4A0A-A925-044C680E820A}" type="pres">
      <dgm:prSet presAssocID="{424E4978-FF3F-47FF-AED7-B2408A64041E}" presName="hierChild3" presStyleCnt="0"/>
      <dgm:spPr/>
    </dgm:pt>
    <dgm:pt modelId="{C3DB9D71-796C-4D5D-B00D-7B60F246FFA2}" type="pres">
      <dgm:prSet presAssocID="{F03FB587-6441-4CCC-9850-CB99DBB73FB4}" presName="Name17" presStyleLbl="parChTrans1D3" presStyleIdx="4" presStyleCnt="6"/>
      <dgm:spPr/>
      <dgm:t>
        <a:bodyPr/>
        <a:lstStyle/>
        <a:p>
          <a:endParaRPr lang="tr-TR"/>
        </a:p>
      </dgm:t>
    </dgm:pt>
    <dgm:pt modelId="{EDA9B197-3939-450F-BEA2-26BD86CA0007}" type="pres">
      <dgm:prSet presAssocID="{87EC4D9A-55C4-4BAB-8287-A06962D9E476}" presName="hierRoot3" presStyleCnt="0"/>
      <dgm:spPr/>
    </dgm:pt>
    <dgm:pt modelId="{6913D980-6CF5-4D21-98B1-2C41F83883DB}" type="pres">
      <dgm:prSet presAssocID="{87EC4D9A-55C4-4BAB-8287-A06962D9E476}" presName="composite3" presStyleCnt="0"/>
      <dgm:spPr/>
    </dgm:pt>
    <dgm:pt modelId="{06BA522F-FF25-4A6B-A4DC-5009A728A597}" type="pres">
      <dgm:prSet presAssocID="{87EC4D9A-55C4-4BAB-8287-A06962D9E476}" presName="background3" presStyleLbl="node3" presStyleIdx="4" presStyleCnt="6"/>
      <dgm:spPr/>
    </dgm:pt>
    <dgm:pt modelId="{5E32B6FB-035B-439B-AEF0-72095F0C96CB}" type="pres">
      <dgm:prSet presAssocID="{87EC4D9A-55C4-4BAB-8287-A06962D9E476}" presName="text3" presStyleLbl="fgAcc3" presStyleIdx="4" presStyleCnt="6" custScaleX="140355" custLinFactY="32378" custLinFactNeighborX="60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387743-CEB2-449A-860E-C3C5468414C4}" type="pres">
      <dgm:prSet presAssocID="{87EC4D9A-55C4-4BAB-8287-A06962D9E476}" presName="hierChild4" presStyleCnt="0"/>
      <dgm:spPr/>
    </dgm:pt>
    <dgm:pt modelId="{0449E40B-FE28-4CF0-B61E-AF23A17E7006}" type="pres">
      <dgm:prSet presAssocID="{9750DB58-F872-46E2-B4FC-3870303C988F}" presName="Name17" presStyleLbl="parChTrans1D3" presStyleIdx="5" presStyleCnt="6"/>
      <dgm:spPr/>
      <dgm:t>
        <a:bodyPr/>
        <a:lstStyle/>
        <a:p>
          <a:endParaRPr lang="tr-TR"/>
        </a:p>
      </dgm:t>
    </dgm:pt>
    <dgm:pt modelId="{18672858-F89E-4563-AACB-5477D8465EF2}" type="pres">
      <dgm:prSet presAssocID="{9901CDDC-23B6-4400-9029-980152A97EB8}" presName="hierRoot3" presStyleCnt="0"/>
      <dgm:spPr/>
    </dgm:pt>
    <dgm:pt modelId="{A78402FF-D094-4FAD-8EEE-D552D7ED80B2}" type="pres">
      <dgm:prSet presAssocID="{9901CDDC-23B6-4400-9029-980152A97EB8}" presName="composite3" presStyleCnt="0"/>
      <dgm:spPr/>
    </dgm:pt>
    <dgm:pt modelId="{ACDABB19-1BDB-41C4-B0CD-4BDFECDFDFAF}" type="pres">
      <dgm:prSet presAssocID="{9901CDDC-23B6-4400-9029-980152A97EB8}" presName="background3" presStyleLbl="node3" presStyleIdx="5" presStyleCnt="6"/>
      <dgm:spPr/>
    </dgm:pt>
    <dgm:pt modelId="{0C57C11B-B131-4E85-9218-FAF248B1AE75}" type="pres">
      <dgm:prSet presAssocID="{9901CDDC-23B6-4400-9029-980152A97EB8}" presName="text3" presStyleLbl="fgAcc3" presStyleIdx="5" presStyleCnt="6" custScaleX="140355" custLinFactY="32378" custLinFactNeighborX="60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C37E6C-4605-4F85-9CD0-E42A6E38F101}" type="pres">
      <dgm:prSet presAssocID="{9901CDDC-23B6-4400-9029-980152A97EB8}" presName="hierChild4" presStyleCnt="0"/>
      <dgm:spPr/>
    </dgm:pt>
  </dgm:ptLst>
  <dgm:cxnLst>
    <dgm:cxn modelId="{7E287BB1-7B12-49CD-ADAC-929540FA8CC0}" srcId="{4A098086-2575-4508-9781-FE599AD6D15B}" destId="{D12EC6C1-E941-4102-B9CF-68A8E6181BC2}" srcOrd="0" destOrd="0" parTransId="{59DCE186-1503-481A-BA1A-4ACEFD7350DB}" sibTransId="{65FEB902-143B-42FC-891F-7E9D1F030067}"/>
    <dgm:cxn modelId="{A096B82C-8DDB-4F94-8D49-EA6821604D11}" type="presOf" srcId="{4A098086-2575-4508-9781-FE599AD6D15B}" destId="{988E019A-ABCA-422E-A62D-AD52DBE84604}" srcOrd="0" destOrd="0" presId="urn:microsoft.com/office/officeart/2005/8/layout/hierarchy1"/>
    <dgm:cxn modelId="{98A49E26-2AD0-4E51-9B15-F555CBBFFF04}" type="presOf" srcId="{376B3B5A-0BBE-4075-BF36-A086515C3099}" destId="{F4B73A67-AE45-47B7-B0E3-9B28644F89C2}" srcOrd="0" destOrd="0" presId="urn:microsoft.com/office/officeart/2005/8/layout/hierarchy1"/>
    <dgm:cxn modelId="{D81823E3-E13E-4B58-A804-D75300DB4792}" type="presOf" srcId="{A9EDAA06-9885-46A2-8F60-B4BF140C180D}" destId="{2F1F1770-ED58-4DA2-958E-1071887EB09F}" srcOrd="0" destOrd="0" presId="urn:microsoft.com/office/officeart/2005/8/layout/hierarchy1"/>
    <dgm:cxn modelId="{B264C927-A05F-4724-AC80-97FE61F9E0E6}" type="presOf" srcId="{9750DB58-F872-46E2-B4FC-3870303C988F}" destId="{0449E40B-FE28-4CF0-B61E-AF23A17E7006}" srcOrd="0" destOrd="0" presId="urn:microsoft.com/office/officeart/2005/8/layout/hierarchy1"/>
    <dgm:cxn modelId="{386B082B-BDB9-4148-A9FD-C5F7BE24464E}" type="presOf" srcId="{59DCE186-1503-481A-BA1A-4ACEFD7350DB}" destId="{A95DC7C5-B549-4B6D-9683-A00DD3C96D44}" srcOrd="0" destOrd="0" presId="urn:microsoft.com/office/officeart/2005/8/layout/hierarchy1"/>
    <dgm:cxn modelId="{6E3A9FD9-7DE1-4EF4-8BFD-AF7E2BB9E6FE}" srcId="{424E4978-FF3F-47FF-AED7-B2408A64041E}" destId="{9901CDDC-23B6-4400-9029-980152A97EB8}" srcOrd="1" destOrd="0" parTransId="{9750DB58-F872-46E2-B4FC-3870303C988F}" sibTransId="{438B8258-1DB6-4076-B945-CAF15A12FECF}"/>
    <dgm:cxn modelId="{599FB4BB-1BC2-4762-9785-6E4C4DDB65D2}" srcId="{B5FF2099-BA8C-41C7-96AE-0EDF8BEF010F}" destId="{AFE0D1BF-3FAC-4F99-A8F7-4A48C539AE08}" srcOrd="1" destOrd="0" parTransId="{9DCE0749-CEA0-4DEF-897E-B235B495F5EC}" sibTransId="{513A75EC-FFF8-42B9-BBE1-71770FDBCF2D}"/>
    <dgm:cxn modelId="{363AE6BA-2950-4251-859D-77C4CB9BA92D}" type="presOf" srcId="{F03FB587-6441-4CCC-9850-CB99DBB73FB4}" destId="{C3DB9D71-796C-4D5D-B00D-7B60F246FFA2}" srcOrd="0" destOrd="0" presId="urn:microsoft.com/office/officeart/2005/8/layout/hierarchy1"/>
    <dgm:cxn modelId="{F48B1D4A-7797-4A21-83AF-FB8881745111}" type="presOf" srcId="{6D108420-DD75-4649-A2C7-35DB8F0417E6}" destId="{74B53E59-6CBD-441D-A098-3D84A6DF712F}" srcOrd="0" destOrd="0" presId="urn:microsoft.com/office/officeart/2005/8/layout/hierarchy1"/>
    <dgm:cxn modelId="{D8712F8C-A036-4DF3-B3DA-727718FCCDE5}" type="presOf" srcId="{3EDB39A1-B243-45F5-B0AF-E9DB43C69C98}" destId="{1DD70A08-AF21-4560-A4BB-9B7A8548FD30}" srcOrd="0" destOrd="0" presId="urn:microsoft.com/office/officeart/2005/8/layout/hierarchy1"/>
    <dgm:cxn modelId="{1EF1D3C3-383B-404A-998A-12AF6A3B5F18}" type="presOf" srcId="{87EC4D9A-55C4-4BAB-8287-A06962D9E476}" destId="{5E32B6FB-035B-439B-AEF0-72095F0C96CB}" srcOrd="0" destOrd="0" presId="urn:microsoft.com/office/officeart/2005/8/layout/hierarchy1"/>
    <dgm:cxn modelId="{8FEA49F5-C8A6-4517-A530-9EC12E616A87}" type="presOf" srcId="{897CA036-FC9A-44DE-AAB8-8B2767E4813B}" destId="{202C15B3-D986-4C16-B4F7-703EB0F0B746}" srcOrd="0" destOrd="0" presId="urn:microsoft.com/office/officeart/2005/8/layout/hierarchy1"/>
    <dgm:cxn modelId="{3688DA51-5015-4FA7-938B-4AC48B3CF3F2}" type="presOf" srcId="{9DCE0749-CEA0-4DEF-897E-B235B495F5EC}" destId="{5883F165-93F7-4461-BAFF-6937827A0DBD}" srcOrd="0" destOrd="0" presId="urn:microsoft.com/office/officeart/2005/8/layout/hierarchy1"/>
    <dgm:cxn modelId="{2ECA6D3F-4A58-4519-8B8F-0E550A3E8718}" type="presOf" srcId="{4270B4A0-0D77-4CD7-B5E8-944C838ADEF5}" destId="{9E70D44A-DA6A-4373-B823-713C10EE6706}" srcOrd="0" destOrd="0" presId="urn:microsoft.com/office/officeart/2005/8/layout/hierarchy1"/>
    <dgm:cxn modelId="{5C870781-B948-4D65-B67D-4793A08D75F3}" srcId="{E1F12BC7-ED04-41C3-BFC3-067E267D3FCE}" destId="{4A098086-2575-4508-9781-FE599AD6D15B}" srcOrd="2" destOrd="0" parTransId="{376B3B5A-0BBE-4075-BF36-A086515C3099}" sibTransId="{A27A1043-7B3C-4EBF-9103-4331652537F9}"/>
    <dgm:cxn modelId="{C14A8161-DB43-48FB-8ECF-EBEEC2460B5B}" type="presOf" srcId="{3FE549C4-AD7F-42C0-846B-D33821863145}" destId="{C00E33C0-3006-47F6-8748-C002DE892F02}" srcOrd="0" destOrd="0" presId="urn:microsoft.com/office/officeart/2005/8/layout/hierarchy1"/>
    <dgm:cxn modelId="{825E3089-1C18-4652-B842-C81BFB5D2964}" srcId="{E1F12BC7-ED04-41C3-BFC3-067E267D3FCE}" destId="{B5FF2099-BA8C-41C7-96AE-0EDF8BEF010F}" srcOrd="0" destOrd="0" parTransId="{3EDB39A1-B243-45F5-B0AF-E9DB43C69C98}" sibTransId="{C5160E8D-F92F-41C2-902E-C530C854D6D4}"/>
    <dgm:cxn modelId="{3F2A21FD-A1A9-453C-B864-C29C70DFA4E2}" type="presOf" srcId="{AFE0D1BF-3FAC-4F99-A8F7-4A48C539AE08}" destId="{9346A887-2A4D-4BD9-B20C-8F76BB2EA0FB}" srcOrd="0" destOrd="0" presId="urn:microsoft.com/office/officeart/2005/8/layout/hierarchy1"/>
    <dgm:cxn modelId="{CFF13170-B656-46ED-9F5A-AB59D81A0A79}" srcId="{424E4978-FF3F-47FF-AED7-B2408A64041E}" destId="{87EC4D9A-55C4-4BAB-8287-A06962D9E476}" srcOrd="0" destOrd="0" parTransId="{F03FB587-6441-4CCC-9850-CB99DBB73FB4}" sibTransId="{97D37D4E-8D70-4103-8419-DB8F0EEACA53}"/>
    <dgm:cxn modelId="{045039B5-0AFB-480C-8A01-B2065D04C762}" srcId="{E1F12BC7-ED04-41C3-BFC3-067E267D3FCE}" destId="{897CA036-FC9A-44DE-AAB8-8B2767E4813B}" srcOrd="1" destOrd="0" parTransId="{4270B4A0-0D77-4CD7-B5E8-944C838ADEF5}" sibTransId="{B590276A-18EF-41F5-889D-624E7691FE24}"/>
    <dgm:cxn modelId="{5DABCF3C-8CD8-4CC9-B725-FBA6F2834B9A}" type="presOf" srcId="{9FE83F59-2FDF-4E2F-B029-E6DD1910D94A}" destId="{C136E65F-0288-45BA-8EF1-6EE20D704A43}" srcOrd="0" destOrd="0" presId="urn:microsoft.com/office/officeart/2005/8/layout/hierarchy1"/>
    <dgm:cxn modelId="{487386BB-0A93-4106-8C0B-6EE6136034A3}" srcId="{B5FF2099-BA8C-41C7-96AE-0EDF8BEF010F}" destId="{3FE549C4-AD7F-42C0-846B-D33821863145}" srcOrd="0" destOrd="0" parTransId="{30348A5B-6F1C-4658-BA7E-83D42E4103D4}" sibTransId="{E55C195B-A9DE-404D-9F44-9FFD38CE7A3A}"/>
    <dgm:cxn modelId="{BDE1DF18-CA88-4354-B0C0-9EDD46BDBC5C}" type="presOf" srcId="{9901CDDC-23B6-4400-9029-980152A97EB8}" destId="{0C57C11B-B131-4E85-9218-FAF248B1AE75}" srcOrd="0" destOrd="0" presId="urn:microsoft.com/office/officeart/2005/8/layout/hierarchy1"/>
    <dgm:cxn modelId="{ABE586D5-1D27-40A8-88B2-6B7B0EBBABF6}" type="presOf" srcId="{CEB74D2F-21C8-4900-A080-950223F7D8C8}" destId="{C3BA1B03-1044-4104-8139-F9E09A34D5CC}" srcOrd="0" destOrd="0" presId="urn:microsoft.com/office/officeart/2005/8/layout/hierarchy1"/>
    <dgm:cxn modelId="{B6180F69-D37F-4F1B-B8D5-4410F1F29B63}" type="presOf" srcId="{D12EC6C1-E941-4102-B9CF-68A8E6181BC2}" destId="{1D3F038F-BB4D-4CD3-AF0F-0CE8AE150227}" srcOrd="0" destOrd="0" presId="urn:microsoft.com/office/officeart/2005/8/layout/hierarchy1"/>
    <dgm:cxn modelId="{B76DB964-F348-4BCC-AA3E-B808F3915826}" type="presOf" srcId="{30348A5B-6F1C-4658-BA7E-83D42E4103D4}" destId="{5EC14BEB-6501-4F54-B189-47E27B6EF839}" srcOrd="0" destOrd="0" presId="urn:microsoft.com/office/officeart/2005/8/layout/hierarchy1"/>
    <dgm:cxn modelId="{5E0BF886-2ED9-48EE-91BD-28B3025A5FA7}" srcId="{4A098086-2575-4508-9781-FE599AD6D15B}" destId="{6D108420-DD75-4649-A2C7-35DB8F0417E6}" srcOrd="1" destOrd="0" parTransId="{9FE83F59-2FDF-4E2F-B029-E6DD1910D94A}" sibTransId="{212E37A6-A9CB-43A0-A0AB-730381D9AFEE}"/>
    <dgm:cxn modelId="{6798F228-657D-4181-B633-CEFA21568CF3}" srcId="{A9EDAA06-9885-46A2-8F60-B4BF140C180D}" destId="{E1F12BC7-ED04-41C3-BFC3-067E267D3FCE}" srcOrd="0" destOrd="0" parTransId="{BC1755B6-DE90-4465-8BFB-96238F1E1A0F}" sibTransId="{D601538E-10C4-4AF0-9401-9846311DF80E}"/>
    <dgm:cxn modelId="{7047E692-36F7-4A85-9B4A-767ED183BBCF}" type="presOf" srcId="{B5FF2099-BA8C-41C7-96AE-0EDF8BEF010F}" destId="{EEF267D5-2436-4199-B798-3C48E852160D}" srcOrd="0" destOrd="0" presId="urn:microsoft.com/office/officeart/2005/8/layout/hierarchy1"/>
    <dgm:cxn modelId="{BF7A7ABD-97DA-4097-9F80-91DADC2A304C}" type="presOf" srcId="{E1F12BC7-ED04-41C3-BFC3-067E267D3FCE}" destId="{468647B5-571A-4B46-A8DA-32CB96F46CE5}" srcOrd="0" destOrd="0" presId="urn:microsoft.com/office/officeart/2005/8/layout/hierarchy1"/>
    <dgm:cxn modelId="{F24DAFFB-290F-4F2F-8100-B1685E3455FB}" srcId="{E1F12BC7-ED04-41C3-BFC3-067E267D3FCE}" destId="{424E4978-FF3F-47FF-AED7-B2408A64041E}" srcOrd="3" destOrd="0" parTransId="{CEB74D2F-21C8-4900-A080-950223F7D8C8}" sibTransId="{5865B70C-2E44-4B77-8565-30DE80462004}"/>
    <dgm:cxn modelId="{93B4BE71-8B7B-45AB-A4A0-DA0D404A976D}" type="presOf" srcId="{424E4978-FF3F-47FF-AED7-B2408A64041E}" destId="{C3762FA1-4DF3-44F3-AF53-E15784EEC012}" srcOrd="0" destOrd="0" presId="urn:microsoft.com/office/officeart/2005/8/layout/hierarchy1"/>
    <dgm:cxn modelId="{BB70F661-7507-4D5A-89B4-1AD38E350E0D}" type="presParOf" srcId="{2F1F1770-ED58-4DA2-958E-1071887EB09F}" destId="{0AEA9F0B-4E71-4B2A-91BF-25CB75859D7B}" srcOrd="0" destOrd="0" presId="urn:microsoft.com/office/officeart/2005/8/layout/hierarchy1"/>
    <dgm:cxn modelId="{3222830F-6992-4008-978B-6D41826F79B8}" type="presParOf" srcId="{0AEA9F0B-4E71-4B2A-91BF-25CB75859D7B}" destId="{EA755393-7D07-48B4-BD36-615FF4E576B6}" srcOrd="0" destOrd="0" presId="urn:microsoft.com/office/officeart/2005/8/layout/hierarchy1"/>
    <dgm:cxn modelId="{DA154D8F-965D-4D87-B337-AD5DE9E238A6}" type="presParOf" srcId="{EA755393-7D07-48B4-BD36-615FF4E576B6}" destId="{B222C830-3EBD-465B-9638-F0219CE18FF9}" srcOrd="0" destOrd="0" presId="urn:microsoft.com/office/officeart/2005/8/layout/hierarchy1"/>
    <dgm:cxn modelId="{EF8673F8-8690-43EC-8CD5-7D6AEE332C04}" type="presParOf" srcId="{EA755393-7D07-48B4-BD36-615FF4E576B6}" destId="{468647B5-571A-4B46-A8DA-32CB96F46CE5}" srcOrd="1" destOrd="0" presId="urn:microsoft.com/office/officeart/2005/8/layout/hierarchy1"/>
    <dgm:cxn modelId="{F02814A0-5BA7-4931-B3B4-F376646521DE}" type="presParOf" srcId="{0AEA9F0B-4E71-4B2A-91BF-25CB75859D7B}" destId="{A66CA0C5-2E4B-417F-B86E-C89C63A0C401}" srcOrd="1" destOrd="0" presId="urn:microsoft.com/office/officeart/2005/8/layout/hierarchy1"/>
    <dgm:cxn modelId="{3EA2BE19-BB5B-4121-805B-7035225F567A}" type="presParOf" srcId="{A66CA0C5-2E4B-417F-B86E-C89C63A0C401}" destId="{1DD70A08-AF21-4560-A4BB-9B7A8548FD30}" srcOrd="0" destOrd="0" presId="urn:microsoft.com/office/officeart/2005/8/layout/hierarchy1"/>
    <dgm:cxn modelId="{55F2AF11-8336-45C5-BA9C-AC67681CD9EA}" type="presParOf" srcId="{A66CA0C5-2E4B-417F-B86E-C89C63A0C401}" destId="{EED1CE7D-5A20-45BC-ADD7-38B4B0F9CA15}" srcOrd="1" destOrd="0" presId="urn:microsoft.com/office/officeart/2005/8/layout/hierarchy1"/>
    <dgm:cxn modelId="{1F65FEA4-38D8-4208-9368-F4B95DBA43E6}" type="presParOf" srcId="{EED1CE7D-5A20-45BC-ADD7-38B4B0F9CA15}" destId="{FAD49B89-00DB-4EA3-A23F-9D7E6AACDD20}" srcOrd="0" destOrd="0" presId="urn:microsoft.com/office/officeart/2005/8/layout/hierarchy1"/>
    <dgm:cxn modelId="{2EBDB0DD-16C5-4ED0-848F-5DE48CA3E264}" type="presParOf" srcId="{FAD49B89-00DB-4EA3-A23F-9D7E6AACDD20}" destId="{DB0D00BC-6EF1-4FE0-B50E-6481CD5C2A27}" srcOrd="0" destOrd="0" presId="urn:microsoft.com/office/officeart/2005/8/layout/hierarchy1"/>
    <dgm:cxn modelId="{D8232D8B-F3BA-4CE8-A3C3-72718DCEBB50}" type="presParOf" srcId="{FAD49B89-00DB-4EA3-A23F-9D7E6AACDD20}" destId="{EEF267D5-2436-4199-B798-3C48E852160D}" srcOrd="1" destOrd="0" presId="urn:microsoft.com/office/officeart/2005/8/layout/hierarchy1"/>
    <dgm:cxn modelId="{FF0B90F8-CE5A-4A4C-9A3C-4A631DEA4B85}" type="presParOf" srcId="{EED1CE7D-5A20-45BC-ADD7-38B4B0F9CA15}" destId="{AE3101FA-8AC1-4AC8-A3BC-DEF3E3CD17B2}" srcOrd="1" destOrd="0" presId="urn:microsoft.com/office/officeart/2005/8/layout/hierarchy1"/>
    <dgm:cxn modelId="{A4C7F10D-FF84-4951-A0DA-8707C1E5014E}" type="presParOf" srcId="{AE3101FA-8AC1-4AC8-A3BC-DEF3E3CD17B2}" destId="{5EC14BEB-6501-4F54-B189-47E27B6EF839}" srcOrd="0" destOrd="0" presId="urn:microsoft.com/office/officeart/2005/8/layout/hierarchy1"/>
    <dgm:cxn modelId="{22FFC27A-163F-43F8-A9FB-84B698BE9AB1}" type="presParOf" srcId="{AE3101FA-8AC1-4AC8-A3BC-DEF3E3CD17B2}" destId="{479B3BD5-EF20-4090-86F3-449023025DBE}" srcOrd="1" destOrd="0" presId="urn:microsoft.com/office/officeart/2005/8/layout/hierarchy1"/>
    <dgm:cxn modelId="{84F95199-CEC9-4AEA-9023-6430E841FB8C}" type="presParOf" srcId="{479B3BD5-EF20-4090-86F3-449023025DBE}" destId="{C692EB1A-14C9-4C17-A121-ADF56B6B7F0F}" srcOrd="0" destOrd="0" presId="urn:microsoft.com/office/officeart/2005/8/layout/hierarchy1"/>
    <dgm:cxn modelId="{139D2A83-8369-4C35-8080-5B714A711D72}" type="presParOf" srcId="{C692EB1A-14C9-4C17-A121-ADF56B6B7F0F}" destId="{42E7B25C-A8AD-414D-A578-28836C679D0B}" srcOrd="0" destOrd="0" presId="urn:microsoft.com/office/officeart/2005/8/layout/hierarchy1"/>
    <dgm:cxn modelId="{E9DB3F80-2CDB-475E-8E91-43B77F993E44}" type="presParOf" srcId="{C692EB1A-14C9-4C17-A121-ADF56B6B7F0F}" destId="{C00E33C0-3006-47F6-8748-C002DE892F02}" srcOrd="1" destOrd="0" presId="urn:microsoft.com/office/officeart/2005/8/layout/hierarchy1"/>
    <dgm:cxn modelId="{707F60BD-7F2C-4110-B0B6-92B120B85BEC}" type="presParOf" srcId="{479B3BD5-EF20-4090-86F3-449023025DBE}" destId="{C17F4B65-37A0-4609-92B6-B10C038F0EE7}" srcOrd="1" destOrd="0" presId="urn:microsoft.com/office/officeart/2005/8/layout/hierarchy1"/>
    <dgm:cxn modelId="{E7A2E383-4024-45CD-8657-B337E50C94E2}" type="presParOf" srcId="{AE3101FA-8AC1-4AC8-A3BC-DEF3E3CD17B2}" destId="{5883F165-93F7-4461-BAFF-6937827A0DBD}" srcOrd="2" destOrd="0" presId="urn:microsoft.com/office/officeart/2005/8/layout/hierarchy1"/>
    <dgm:cxn modelId="{98BAB75E-43BF-433F-9A7F-A7AA9C26E786}" type="presParOf" srcId="{AE3101FA-8AC1-4AC8-A3BC-DEF3E3CD17B2}" destId="{4D90989F-A5BC-46BB-874F-8678A87414C1}" srcOrd="3" destOrd="0" presId="urn:microsoft.com/office/officeart/2005/8/layout/hierarchy1"/>
    <dgm:cxn modelId="{BE5B7979-41FD-4734-AF64-AF2393D4C8E2}" type="presParOf" srcId="{4D90989F-A5BC-46BB-874F-8678A87414C1}" destId="{DA28A4F5-21FE-4718-81F0-C591ED60C13C}" srcOrd="0" destOrd="0" presId="urn:microsoft.com/office/officeart/2005/8/layout/hierarchy1"/>
    <dgm:cxn modelId="{BAFDC825-A3D3-40D5-AD84-35E068367DD3}" type="presParOf" srcId="{DA28A4F5-21FE-4718-81F0-C591ED60C13C}" destId="{5C9C17AF-D196-47C4-9084-9E73CB8B8C0B}" srcOrd="0" destOrd="0" presId="urn:microsoft.com/office/officeart/2005/8/layout/hierarchy1"/>
    <dgm:cxn modelId="{2BD10DDD-CBD7-4326-9C6E-A40039C73936}" type="presParOf" srcId="{DA28A4F5-21FE-4718-81F0-C591ED60C13C}" destId="{9346A887-2A4D-4BD9-B20C-8F76BB2EA0FB}" srcOrd="1" destOrd="0" presId="urn:microsoft.com/office/officeart/2005/8/layout/hierarchy1"/>
    <dgm:cxn modelId="{7FE6581C-B4CC-4D36-81C4-CC6064667E5A}" type="presParOf" srcId="{4D90989F-A5BC-46BB-874F-8678A87414C1}" destId="{1D110AAD-99A4-4148-B799-EAC010D6594D}" srcOrd="1" destOrd="0" presId="urn:microsoft.com/office/officeart/2005/8/layout/hierarchy1"/>
    <dgm:cxn modelId="{0771C369-D5AA-423F-8044-48F525EA7805}" type="presParOf" srcId="{A66CA0C5-2E4B-417F-B86E-C89C63A0C401}" destId="{9E70D44A-DA6A-4373-B823-713C10EE6706}" srcOrd="2" destOrd="0" presId="urn:microsoft.com/office/officeart/2005/8/layout/hierarchy1"/>
    <dgm:cxn modelId="{FD57B630-7FB9-4E19-AB9B-287FD97851EC}" type="presParOf" srcId="{A66CA0C5-2E4B-417F-B86E-C89C63A0C401}" destId="{0AD407B4-3CE1-4EC7-9669-19E9E3414DCC}" srcOrd="3" destOrd="0" presId="urn:microsoft.com/office/officeart/2005/8/layout/hierarchy1"/>
    <dgm:cxn modelId="{B15EE29F-D67B-41E4-B610-1C7FDDF02A5D}" type="presParOf" srcId="{0AD407B4-3CE1-4EC7-9669-19E9E3414DCC}" destId="{6E515B2C-735C-4A19-98A2-6A79137EC6C8}" srcOrd="0" destOrd="0" presId="urn:microsoft.com/office/officeart/2005/8/layout/hierarchy1"/>
    <dgm:cxn modelId="{85EB554A-83EB-456C-8EDD-158ECC328AA2}" type="presParOf" srcId="{6E515B2C-735C-4A19-98A2-6A79137EC6C8}" destId="{C2244563-F6C3-4F80-A1B0-06015B9468B9}" srcOrd="0" destOrd="0" presId="urn:microsoft.com/office/officeart/2005/8/layout/hierarchy1"/>
    <dgm:cxn modelId="{88A97A8F-8F50-4859-B36A-BF756ABEF3C6}" type="presParOf" srcId="{6E515B2C-735C-4A19-98A2-6A79137EC6C8}" destId="{202C15B3-D986-4C16-B4F7-703EB0F0B746}" srcOrd="1" destOrd="0" presId="urn:microsoft.com/office/officeart/2005/8/layout/hierarchy1"/>
    <dgm:cxn modelId="{F33F7362-042B-4910-B317-711FB01DFAA9}" type="presParOf" srcId="{0AD407B4-3CE1-4EC7-9669-19E9E3414DCC}" destId="{9764D4AD-BB2B-4A74-92F7-DA50C2198996}" srcOrd="1" destOrd="0" presId="urn:microsoft.com/office/officeart/2005/8/layout/hierarchy1"/>
    <dgm:cxn modelId="{154B1668-F502-48B5-92B6-1FB55B71DAAC}" type="presParOf" srcId="{A66CA0C5-2E4B-417F-B86E-C89C63A0C401}" destId="{F4B73A67-AE45-47B7-B0E3-9B28644F89C2}" srcOrd="4" destOrd="0" presId="urn:microsoft.com/office/officeart/2005/8/layout/hierarchy1"/>
    <dgm:cxn modelId="{2DC6B032-EB1D-4B40-BD4E-149F6ECE6E1D}" type="presParOf" srcId="{A66CA0C5-2E4B-417F-B86E-C89C63A0C401}" destId="{7AE705A4-6695-435F-AE97-8C9D930FF72C}" srcOrd="5" destOrd="0" presId="urn:microsoft.com/office/officeart/2005/8/layout/hierarchy1"/>
    <dgm:cxn modelId="{88B0C3FC-83A7-4D5A-9AC8-D2EE5C07B39D}" type="presParOf" srcId="{7AE705A4-6695-435F-AE97-8C9D930FF72C}" destId="{9963A654-90A9-4ED5-B960-75F6F9FDB2BA}" srcOrd="0" destOrd="0" presId="urn:microsoft.com/office/officeart/2005/8/layout/hierarchy1"/>
    <dgm:cxn modelId="{40F8FC4D-997A-4C2E-B516-4B1067EDF19A}" type="presParOf" srcId="{9963A654-90A9-4ED5-B960-75F6F9FDB2BA}" destId="{97C7C665-56D8-44D7-BE28-BB915C1862B6}" srcOrd="0" destOrd="0" presId="urn:microsoft.com/office/officeart/2005/8/layout/hierarchy1"/>
    <dgm:cxn modelId="{6AA94870-BD1D-49F4-B18D-04914CA8CAD9}" type="presParOf" srcId="{9963A654-90A9-4ED5-B960-75F6F9FDB2BA}" destId="{988E019A-ABCA-422E-A62D-AD52DBE84604}" srcOrd="1" destOrd="0" presId="urn:microsoft.com/office/officeart/2005/8/layout/hierarchy1"/>
    <dgm:cxn modelId="{B1BB1246-E53F-432C-8DA0-91A76381F571}" type="presParOf" srcId="{7AE705A4-6695-435F-AE97-8C9D930FF72C}" destId="{395B67AE-B6A7-4342-B322-1B6C5C89A336}" srcOrd="1" destOrd="0" presId="urn:microsoft.com/office/officeart/2005/8/layout/hierarchy1"/>
    <dgm:cxn modelId="{F834656B-F9A9-4D3E-BE31-5263E3B730A0}" type="presParOf" srcId="{395B67AE-B6A7-4342-B322-1B6C5C89A336}" destId="{A95DC7C5-B549-4B6D-9683-A00DD3C96D44}" srcOrd="0" destOrd="0" presId="urn:microsoft.com/office/officeart/2005/8/layout/hierarchy1"/>
    <dgm:cxn modelId="{08BBA63F-A61A-45EE-96E9-8C4D8F62E52B}" type="presParOf" srcId="{395B67AE-B6A7-4342-B322-1B6C5C89A336}" destId="{28AB9F51-3FD3-4A13-A119-5C16ECB25140}" srcOrd="1" destOrd="0" presId="urn:microsoft.com/office/officeart/2005/8/layout/hierarchy1"/>
    <dgm:cxn modelId="{53408458-62AA-4EFA-BC45-9E800E3D2A65}" type="presParOf" srcId="{28AB9F51-3FD3-4A13-A119-5C16ECB25140}" destId="{0D4B11BF-6128-4863-9813-C65E2F681483}" srcOrd="0" destOrd="0" presId="urn:microsoft.com/office/officeart/2005/8/layout/hierarchy1"/>
    <dgm:cxn modelId="{14C1C71C-23D4-4CDF-90D1-34825F499E02}" type="presParOf" srcId="{0D4B11BF-6128-4863-9813-C65E2F681483}" destId="{89A5EB41-512D-4138-9906-31FC28DEC3E3}" srcOrd="0" destOrd="0" presId="urn:microsoft.com/office/officeart/2005/8/layout/hierarchy1"/>
    <dgm:cxn modelId="{3CF08F9E-E246-421F-8002-20469EAED05A}" type="presParOf" srcId="{0D4B11BF-6128-4863-9813-C65E2F681483}" destId="{1D3F038F-BB4D-4CD3-AF0F-0CE8AE150227}" srcOrd="1" destOrd="0" presId="urn:microsoft.com/office/officeart/2005/8/layout/hierarchy1"/>
    <dgm:cxn modelId="{776D5412-3CDA-4AE7-BBC0-DEE3BBD45216}" type="presParOf" srcId="{28AB9F51-3FD3-4A13-A119-5C16ECB25140}" destId="{92DD4425-9935-4C6C-BC28-EE530C81CD45}" srcOrd="1" destOrd="0" presId="urn:microsoft.com/office/officeart/2005/8/layout/hierarchy1"/>
    <dgm:cxn modelId="{43B92FE1-2EB7-4978-AD2F-AD0EC3FE5791}" type="presParOf" srcId="{395B67AE-B6A7-4342-B322-1B6C5C89A336}" destId="{C136E65F-0288-45BA-8EF1-6EE20D704A43}" srcOrd="2" destOrd="0" presId="urn:microsoft.com/office/officeart/2005/8/layout/hierarchy1"/>
    <dgm:cxn modelId="{FE790052-5ECB-42A9-90F8-406A9F984CEC}" type="presParOf" srcId="{395B67AE-B6A7-4342-B322-1B6C5C89A336}" destId="{15979557-8D6C-41E3-8208-559DBA136FB9}" srcOrd="3" destOrd="0" presId="urn:microsoft.com/office/officeart/2005/8/layout/hierarchy1"/>
    <dgm:cxn modelId="{AEAD31A3-0F24-4226-8726-4507333B4958}" type="presParOf" srcId="{15979557-8D6C-41E3-8208-559DBA136FB9}" destId="{04F9AB78-9EFD-427F-B7DF-5376427A5EE1}" srcOrd="0" destOrd="0" presId="urn:microsoft.com/office/officeart/2005/8/layout/hierarchy1"/>
    <dgm:cxn modelId="{5CE3588B-015B-4D63-BF09-A0970BFF350E}" type="presParOf" srcId="{04F9AB78-9EFD-427F-B7DF-5376427A5EE1}" destId="{F76B3E9D-E741-45B7-9FF5-198A72AA77AF}" srcOrd="0" destOrd="0" presId="urn:microsoft.com/office/officeart/2005/8/layout/hierarchy1"/>
    <dgm:cxn modelId="{51971A83-5871-429C-99A6-6E1AB6867F95}" type="presParOf" srcId="{04F9AB78-9EFD-427F-B7DF-5376427A5EE1}" destId="{74B53E59-6CBD-441D-A098-3D84A6DF712F}" srcOrd="1" destOrd="0" presId="urn:microsoft.com/office/officeart/2005/8/layout/hierarchy1"/>
    <dgm:cxn modelId="{E4247F4E-DA9C-4F8A-BF3A-079C2B816E57}" type="presParOf" srcId="{15979557-8D6C-41E3-8208-559DBA136FB9}" destId="{196CDEB0-3F2B-4853-9D48-5773CC55E3F1}" srcOrd="1" destOrd="0" presId="urn:microsoft.com/office/officeart/2005/8/layout/hierarchy1"/>
    <dgm:cxn modelId="{5C695E98-9F9C-47A6-B52E-B3D6352ED75A}" type="presParOf" srcId="{A66CA0C5-2E4B-417F-B86E-C89C63A0C401}" destId="{C3BA1B03-1044-4104-8139-F9E09A34D5CC}" srcOrd="6" destOrd="0" presId="urn:microsoft.com/office/officeart/2005/8/layout/hierarchy1"/>
    <dgm:cxn modelId="{32A4A232-B1CC-405C-9486-6756B11F9EF1}" type="presParOf" srcId="{A66CA0C5-2E4B-417F-B86E-C89C63A0C401}" destId="{E010BA81-A5C5-4084-9244-681D0E61993F}" srcOrd="7" destOrd="0" presId="urn:microsoft.com/office/officeart/2005/8/layout/hierarchy1"/>
    <dgm:cxn modelId="{59ADBECC-0EB2-4BDA-A31A-17F31DC0302F}" type="presParOf" srcId="{E010BA81-A5C5-4084-9244-681D0E61993F}" destId="{5470EB3D-9227-4533-9580-8329E43FEE58}" srcOrd="0" destOrd="0" presId="urn:microsoft.com/office/officeart/2005/8/layout/hierarchy1"/>
    <dgm:cxn modelId="{D4D17AFC-D360-4FEE-AC65-A66CCD481573}" type="presParOf" srcId="{5470EB3D-9227-4533-9580-8329E43FEE58}" destId="{C0B1937B-599B-4E0F-B6A9-34B0A5B0C0B9}" srcOrd="0" destOrd="0" presId="urn:microsoft.com/office/officeart/2005/8/layout/hierarchy1"/>
    <dgm:cxn modelId="{53370692-11A8-4AE6-9EFF-71E9EF8CC239}" type="presParOf" srcId="{5470EB3D-9227-4533-9580-8329E43FEE58}" destId="{C3762FA1-4DF3-44F3-AF53-E15784EEC012}" srcOrd="1" destOrd="0" presId="urn:microsoft.com/office/officeart/2005/8/layout/hierarchy1"/>
    <dgm:cxn modelId="{901B4564-EAB6-4A36-829C-A6F2ECC2DA76}" type="presParOf" srcId="{E010BA81-A5C5-4084-9244-681D0E61993F}" destId="{4AC98622-D665-4A0A-A925-044C680E820A}" srcOrd="1" destOrd="0" presId="urn:microsoft.com/office/officeart/2005/8/layout/hierarchy1"/>
    <dgm:cxn modelId="{FA3643A7-65AE-401F-9EB4-36E16DF1D204}" type="presParOf" srcId="{4AC98622-D665-4A0A-A925-044C680E820A}" destId="{C3DB9D71-796C-4D5D-B00D-7B60F246FFA2}" srcOrd="0" destOrd="0" presId="urn:microsoft.com/office/officeart/2005/8/layout/hierarchy1"/>
    <dgm:cxn modelId="{664E4043-0A0E-4756-A920-29A912A312D0}" type="presParOf" srcId="{4AC98622-D665-4A0A-A925-044C680E820A}" destId="{EDA9B197-3939-450F-BEA2-26BD86CA0007}" srcOrd="1" destOrd="0" presId="urn:microsoft.com/office/officeart/2005/8/layout/hierarchy1"/>
    <dgm:cxn modelId="{71E06825-82EF-49A3-92A7-900AD9CCBA45}" type="presParOf" srcId="{EDA9B197-3939-450F-BEA2-26BD86CA0007}" destId="{6913D980-6CF5-4D21-98B1-2C41F83883DB}" srcOrd="0" destOrd="0" presId="urn:microsoft.com/office/officeart/2005/8/layout/hierarchy1"/>
    <dgm:cxn modelId="{EBA0C51D-5CC9-460B-9077-5E87F486F50B}" type="presParOf" srcId="{6913D980-6CF5-4D21-98B1-2C41F83883DB}" destId="{06BA522F-FF25-4A6B-A4DC-5009A728A597}" srcOrd="0" destOrd="0" presId="urn:microsoft.com/office/officeart/2005/8/layout/hierarchy1"/>
    <dgm:cxn modelId="{74648FA9-D441-45A3-B51B-B5C12F68ACA3}" type="presParOf" srcId="{6913D980-6CF5-4D21-98B1-2C41F83883DB}" destId="{5E32B6FB-035B-439B-AEF0-72095F0C96CB}" srcOrd="1" destOrd="0" presId="urn:microsoft.com/office/officeart/2005/8/layout/hierarchy1"/>
    <dgm:cxn modelId="{29375E49-8695-4779-AF7F-34FCA10C118F}" type="presParOf" srcId="{EDA9B197-3939-450F-BEA2-26BD86CA0007}" destId="{9B387743-CEB2-449A-860E-C3C5468414C4}" srcOrd="1" destOrd="0" presId="urn:microsoft.com/office/officeart/2005/8/layout/hierarchy1"/>
    <dgm:cxn modelId="{19653E9E-69DE-4591-B815-BCEBDC07B819}" type="presParOf" srcId="{4AC98622-D665-4A0A-A925-044C680E820A}" destId="{0449E40B-FE28-4CF0-B61E-AF23A17E7006}" srcOrd="2" destOrd="0" presId="urn:microsoft.com/office/officeart/2005/8/layout/hierarchy1"/>
    <dgm:cxn modelId="{482812ED-17CD-4F8B-A994-6CDF5193F156}" type="presParOf" srcId="{4AC98622-D665-4A0A-A925-044C680E820A}" destId="{18672858-F89E-4563-AACB-5477D8465EF2}" srcOrd="3" destOrd="0" presId="urn:microsoft.com/office/officeart/2005/8/layout/hierarchy1"/>
    <dgm:cxn modelId="{84DA9C43-55F7-4A16-90B5-4755DBF7A1CD}" type="presParOf" srcId="{18672858-F89E-4563-AACB-5477D8465EF2}" destId="{A78402FF-D094-4FAD-8EEE-D552D7ED80B2}" srcOrd="0" destOrd="0" presId="urn:microsoft.com/office/officeart/2005/8/layout/hierarchy1"/>
    <dgm:cxn modelId="{6A2164B2-1582-44A9-8FCC-A15D266B0E50}" type="presParOf" srcId="{A78402FF-D094-4FAD-8EEE-D552D7ED80B2}" destId="{ACDABB19-1BDB-41C4-B0CD-4BDFECDFDFAF}" srcOrd="0" destOrd="0" presId="urn:microsoft.com/office/officeart/2005/8/layout/hierarchy1"/>
    <dgm:cxn modelId="{94E6DDB6-8406-430E-862F-B2038B02F9C7}" type="presParOf" srcId="{A78402FF-D094-4FAD-8EEE-D552D7ED80B2}" destId="{0C57C11B-B131-4E85-9218-FAF248B1AE75}" srcOrd="1" destOrd="0" presId="urn:microsoft.com/office/officeart/2005/8/layout/hierarchy1"/>
    <dgm:cxn modelId="{E80B9D13-83ED-4ECB-80C1-BEC10978758F}" type="presParOf" srcId="{18672858-F89E-4563-AACB-5477D8465EF2}" destId="{01C37E6C-4605-4F85-9CD0-E42A6E38F1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8AF4F-E7AF-494D-B502-14436B50D1B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13ED78-9AE1-4394-99FB-B99D718E2DC5}">
      <dgm:prSet phldrT="[Metin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1</a:t>
          </a:r>
        </a:p>
      </dgm:t>
    </dgm:pt>
    <dgm:pt modelId="{D7635536-9528-45E6-A8E4-2399DF626024}" type="parTrans" cxnId="{C14A3B13-D7FD-4A6D-816A-F82E364C4BFD}">
      <dgm:prSet/>
      <dgm:spPr/>
      <dgm:t>
        <a:bodyPr/>
        <a:lstStyle/>
        <a:p>
          <a:endParaRPr lang="tr-TR"/>
        </a:p>
      </dgm:t>
    </dgm:pt>
    <dgm:pt modelId="{C5D0631B-0FB7-4DE5-A8A2-491DE610306B}" type="sibTrans" cxnId="{C14A3B13-D7FD-4A6D-816A-F82E364C4BFD}">
      <dgm:prSet/>
      <dgm:spPr/>
      <dgm:t>
        <a:bodyPr/>
        <a:lstStyle/>
        <a:p>
          <a:endParaRPr lang="tr-TR"/>
        </a:p>
      </dgm:t>
    </dgm:pt>
    <dgm:pt modelId="{38AFF256-EC9E-4453-B2DF-64251C23EF4E}">
      <dgm:prSet phldrT="[Metin]"/>
      <dgm:spPr>
        <a:ln>
          <a:solidFill>
            <a:srgbClr val="FFFF00"/>
          </a:solidFill>
        </a:ln>
      </dgm:spPr>
      <dgm:t>
        <a:bodyPr/>
        <a:lstStyle/>
        <a:p>
          <a:r>
            <a:rPr lang="tr-TR" dirty="0" err="1" smtClean="0"/>
            <a:t>Fittings</a:t>
          </a:r>
          <a:r>
            <a:rPr lang="tr-TR" dirty="0" smtClean="0"/>
            <a:t> </a:t>
          </a:r>
          <a:r>
            <a:rPr lang="tr-TR" dirty="0" err="1" smtClean="0"/>
            <a:t>feeding</a:t>
          </a:r>
          <a:endParaRPr lang="tr-TR" dirty="0"/>
        </a:p>
      </dgm:t>
    </dgm:pt>
    <dgm:pt modelId="{2B18D973-277F-434D-8367-D8ABD1AC3F10}" type="parTrans" cxnId="{D2B4B278-4156-4819-B94F-F6EC80BE86F2}">
      <dgm:prSet/>
      <dgm:spPr/>
      <dgm:t>
        <a:bodyPr/>
        <a:lstStyle/>
        <a:p>
          <a:endParaRPr lang="tr-TR"/>
        </a:p>
      </dgm:t>
    </dgm:pt>
    <dgm:pt modelId="{9A09D8ED-4B2C-42FB-BCAF-3AE79717525B}" type="sibTrans" cxnId="{D2B4B278-4156-4819-B94F-F6EC80BE86F2}">
      <dgm:prSet/>
      <dgm:spPr/>
      <dgm:t>
        <a:bodyPr/>
        <a:lstStyle/>
        <a:p>
          <a:endParaRPr lang="tr-TR"/>
        </a:p>
      </dgm:t>
    </dgm:pt>
    <dgm:pt modelId="{BFAD922E-090D-4D84-9161-195F3D33D1FB}">
      <dgm:prSet phldrT="[Metin]"/>
      <dgm:spPr>
        <a:ln>
          <a:solidFill>
            <a:srgbClr val="FFFF00"/>
          </a:solidFill>
        </a:ln>
      </dgm:spPr>
      <dgm:t>
        <a:bodyPr/>
        <a:lstStyle/>
        <a:p>
          <a:r>
            <a:rPr lang="tr-TR" dirty="0" err="1" smtClean="0"/>
            <a:t>Cleanning</a:t>
          </a:r>
          <a:r>
            <a:rPr lang="tr-TR" dirty="0" smtClean="0"/>
            <a:t> </a:t>
          </a:r>
          <a:r>
            <a:rPr lang="tr-TR" dirty="0" err="1" smtClean="0"/>
            <a:t>with</a:t>
          </a:r>
          <a:r>
            <a:rPr lang="tr-TR" dirty="0" smtClean="0"/>
            <a:t> </a:t>
          </a:r>
          <a:r>
            <a:rPr lang="tr-TR" dirty="0" err="1" smtClean="0"/>
            <a:t>air</a:t>
          </a:r>
          <a:endParaRPr lang="tr-TR" dirty="0"/>
        </a:p>
      </dgm:t>
    </dgm:pt>
    <dgm:pt modelId="{D6ADED12-04FE-4E04-B913-6FF3F74DC7F3}" type="parTrans" cxnId="{019EE9C0-FD97-4CCC-B7AF-6957138BED3A}">
      <dgm:prSet/>
      <dgm:spPr/>
      <dgm:t>
        <a:bodyPr/>
        <a:lstStyle/>
        <a:p>
          <a:endParaRPr lang="tr-TR"/>
        </a:p>
      </dgm:t>
    </dgm:pt>
    <dgm:pt modelId="{63C79F22-A7B7-453E-83A6-3A6A429D94A6}" type="sibTrans" cxnId="{019EE9C0-FD97-4CCC-B7AF-6957138BED3A}">
      <dgm:prSet/>
      <dgm:spPr/>
      <dgm:t>
        <a:bodyPr/>
        <a:lstStyle/>
        <a:p>
          <a:endParaRPr lang="tr-TR"/>
        </a:p>
      </dgm:t>
    </dgm:pt>
    <dgm:pt modelId="{FFC150D2-990C-43D8-8751-CA10B4D67406}">
      <dgm:prSet phldrT="[Metin]"/>
      <dgm:spPr/>
      <dgm:t>
        <a:bodyPr/>
        <a:lstStyle/>
        <a:p>
          <a:r>
            <a:rPr lang="tr-TR"/>
            <a:t>3</a:t>
          </a:r>
        </a:p>
      </dgm:t>
    </dgm:pt>
    <dgm:pt modelId="{8BC86896-8724-4820-8E48-721BB036CBA5}" type="parTrans" cxnId="{A423D6E5-CADF-4571-97A2-696B8C80AF45}">
      <dgm:prSet/>
      <dgm:spPr/>
      <dgm:t>
        <a:bodyPr/>
        <a:lstStyle/>
        <a:p>
          <a:endParaRPr lang="tr-TR"/>
        </a:p>
      </dgm:t>
    </dgm:pt>
    <dgm:pt modelId="{16785A19-DDE0-4C8E-B911-23904D64B609}" type="sibTrans" cxnId="{A423D6E5-CADF-4571-97A2-696B8C80AF45}">
      <dgm:prSet/>
      <dgm:spPr/>
      <dgm:t>
        <a:bodyPr/>
        <a:lstStyle/>
        <a:p>
          <a:endParaRPr lang="tr-TR"/>
        </a:p>
      </dgm:t>
    </dgm:pt>
    <dgm:pt modelId="{906EE179-F23E-44B8-B49E-C8610D540512}">
      <dgm:prSet phldrT="[Metin]"/>
      <dgm:spPr/>
      <dgm:t>
        <a:bodyPr/>
        <a:lstStyle/>
        <a:p>
          <a:r>
            <a:rPr lang="tr-TR" dirty="0" err="1" smtClean="0"/>
            <a:t>Leakage</a:t>
          </a:r>
          <a:r>
            <a:rPr lang="tr-TR" dirty="0" smtClean="0"/>
            <a:t> </a:t>
          </a:r>
          <a:r>
            <a:rPr lang="tr-TR" dirty="0" err="1" smtClean="0"/>
            <a:t>control</a:t>
          </a:r>
          <a:r>
            <a:rPr lang="tr-TR" dirty="0" smtClean="0"/>
            <a:t> (20 bar / 5s – 10s)</a:t>
          </a:r>
          <a:endParaRPr lang="tr-TR" dirty="0"/>
        </a:p>
      </dgm:t>
    </dgm:pt>
    <dgm:pt modelId="{B05DEE8F-DFDD-41A9-B775-4921A6F4A6D5}" type="parTrans" cxnId="{F23D902C-C543-42CB-8EB4-E7275E7C209D}">
      <dgm:prSet/>
      <dgm:spPr/>
      <dgm:t>
        <a:bodyPr/>
        <a:lstStyle/>
        <a:p>
          <a:endParaRPr lang="tr-TR"/>
        </a:p>
      </dgm:t>
    </dgm:pt>
    <dgm:pt modelId="{F84607A7-315C-452A-A813-DB79CF5E0B8B}" type="sibTrans" cxnId="{F23D902C-C543-42CB-8EB4-E7275E7C209D}">
      <dgm:prSet/>
      <dgm:spPr/>
      <dgm:t>
        <a:bodyPr/>
        <a:lstStyle/>
        <a:p>
          <a:endParaRPr lang="tr-TR"/>
        </a:p>
      </dgm:t>
    </dgm:pt>
    <dgm:pt modelId="{1CFFC5F4-BE08-494C-8B36-AA8B45DE94DE}">
      <dgm:prSet phldrT="[Metin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2</a:t>
          </a:r>
        </a:p>
      </dgm:t>
    </dgm:pt>
    <dgm:pt modelId="{E374FB92-0076-43B0-9B51-831A933019B7}" type="sibTrans" cxnId="{53747E46-9F0C-49E8-A2F2-69C6E769D047}">
      <dgm:prSet/>
      <dgm:spPr/>
      <dgm:t>
        <a:bodyPr/>
        <a:lstStyle/>
        <a:p>
          <a:endParaRPr lang="tr-TR"/>
        </a:p>
      </dgm:t>
    </dgm:pt>
    <dgm:pt modelId="{71CEBD66-669F-4ACA-A021-8A23565B308D}" type="parTrans" cxnId="{53747E46-9F0C-49E8-A2F2-69C6E769D047}">
      <dgm:prSet/>
      <dgm:spPr/>
      <dgm:t>
        <a:bodyPr/>
        <a:lstStyle/>
        <a:p>
          <a:endParaRPr lang="tr-TR"/>
        </a:p>
      </dgm:t>
    </dgm:pt>
    <dgm:pt modelId="{3744916F-FB79-4606-B51C-93F54A74DC29}">
      <dgm:prSet phldrT="[Metin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/>
            <a:t>4</a:t>
          </a:r>
        </a:p>
      </dgm:t>
    </dgm:pt>
    <dgm:pt modelId="{B3FFE2D4-7D16-4A03-8FDF-E2750CDD29A6}" type="parTrans" cxnId="{D7653E5B-903E-4C0F-B510-8932D2842E06}">
      <dgm:prSet/>
      <dgm:spPr/>
      <dgm:t>
        <a:bodyPr/>
        <a:lstStyle/>
        <a:p>
          <a:endParaRPr lang="tr-TR"/>
        </a:p>
      </dgm:t>
    </dgm:pt>
    <dgm:pt modelId="{D4C2B38C-2BE1-447C-A14C-B29DE1B6CFC6}" type="sibTrans" cxnId="{D7653E5B-903E-4C0F-B510-8932D2842E06}">
      <dgm:prSet/>
      <dgm:spPr/>
      <dgm:t>
        <a:bodyPr/>
        <a:lstStyle/>
        <a:p>
          <a:endParaRPr lang="tr-TR"/>
        </a:p>
      </dgm:t>
    </dgm:pt>
    <dgm:pt modelId="{06AD2366-3149-4BD2-9625-AA0C60A39CC1}">
      <dgm:prSet phldrT="[Metin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5</a:t>
          </a:r>
        </a:p>
      </dgm:t>
    </dgm:pt>
    <dgm:pt modelId="{FA4C36E9-6DC3-49E5-AA10-0778C09ECF1C}" type="parTrans" cxnId="{1DEA586E-6E64-4A15-8751-32E396319DF1}">
      <dgm:prSet/>
      <dgm:spPr/>
      <dgm:t>
        <a:bodyPr/>
        <a:lstStyle/>
        <a:p>
          <a:endParaRPr lang="tr-TR"/>
        </a:p>
      </dgm:t>
    </dgm:pt>
    <dgm:pt modelId="{1B8F82F3-5793-4D39-81E8-A44B3E9ACC6F}" type="sibTrans" cxnId="{1DEA586E-6E64-4A15-8751-32E396319DF1}">
      <dgm:prSet/>
      <dgm:spPr/>
      <dgm:t>
        <a:bodyPr/>
        <a:lstStyle/>
        <a:p>
          <a:endParaRPr lang="tr-TR"/>
        </a:p>
      </dgm:t>
    </dgm:pt>
    <dgm:pt modelId="{5FA58CFD-2EEF-4B72-A72B-3E320D35659B}">
      <dgm:prSet phldrT="[Metin]"/>
      <dgm:spPr/>
      <dgm:t>
        <a:bodyPr/>
        <a:lstStyle/>
        <a:p>
          <a:r>
            <a:rPr lang="tr-TR"/>
            <a:t>6</a:t>
          </a:r>
        </a:p>
      </dgm:t>
    </dgm:pt>
    <dgm:pt modelId="{25F89A42-F378-4299-8FBF-46DBF4DBCD0D}" type="parTrans" cxnId="{31B7C9BF-638A-4B20-B1C6-CEA1499943A5}">
      <dgm:prSet/>
      <dgm:spPr/>
      <dgm:t>
        <a:bodyPr/>
        <a:lstStyle/>
        <a:p>
          <a:endParaRPr lang="tr-TR"/>
        </a:p>
      </dgm:t>
    </dgm:pt>
    <dgm:pt modelId="{FFA8741D-6DE2-4A61-8931-96FA08942F82}" type="sibTrans" cxnId="{31B7C9BF-638A-4B20-B1C6-CEA1499943A5}">
      <dgm:prSet/>
      <dgm:spPr/>
      <dgm:t>
        <a:bodyPr/>
        <a:lstStyle/>
        <a:p>
          <a:endParaRPr lang="tr-TR"/>
        </a:p>
      </dgm:t>
    </dgm:pt>
    <dgm:pt modelId="{B278EEDA-F40E-4D94-A4CE-0F08FE3B32FE}">
      <dgm:prSet phldrT="[Metin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/>
            <a:t>7</a:t>
          </a:r>
        </a:p>
      </dgm:t>
    </dgm:pt>
    <dgm:pt modelId="{EECDEB22-2286-4085-83BC-A9606E636BCA}" type="parTrans" cxnId="{82D00943-0BFC-4FD7-979B-9F2D771C303E}">
      <dgm:prSet/>
      <dgm:spPr/>
      <dgm:t>
        <a:bodyPr/>
        <a:lstStyle/>
        <a:p>
          <a:endParaRPr lang="tr-TR"/>
        </a:p>
      </dgm:t>
    </dgm:pt>
    <dgm:pt modelId="{F299E05D-A1B0-45E4-A985-3196E608D2A4}" type="sibTrans" cxnId="{82D00943-0BFC-4FD7-979B-9F2D771C303E}">
      <dgm:prSet/>
      <dgm:spPr/>
      <dgm:t>
        <a:bodyPr/>
        <a:lstStyle/>
        <a:p>
          <a:endParaRPr lang="tr-TR"/>
        </a:p>
      </dgm:t>
    </dgm:pt>
    <dgm:pt modelId="{644CEABC-2C2A-437B-A6D0-FE8618192298}">
      <dgm:prSet phldrT="[Metin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8</a:t>
          </a:r>
        </a:p>
      </dgm:t>
    </dgm:pt>
    <dgm:pt modelId="{29AE8DFD-8E3C-47FE-9A67-60484186BF28}" type="parTrans" cxnId="{20D50FC7-19CB-4847-A067-12521E6FAEF0}">
      <dgm:prSet/>
      <dgm:spPr/>
      <dgm:t>
        <a:bodyPr/>
        <a:lstStyle/>
        <a:p>
          <a:endParaRPr lang="tr-TR"/>
        </a:p>
      </dgm:t>
    </dgm:pt>
    <dgm:pt modelId="{3C9C44D7-9426-4C29-BB60-3177C9C1AF45}" type="sibTrans" cxnId="{20D50FC7-19CB-4847-A067-12521E6FAEF0}">
      <dgm:prSet/>
      <dgm:spPr/>
      <dgm:t>
        <a:bodyPr/>
        <a:lstStyle/>
        <a:p>
          <a:endParaRPr lang="tr-TR"/>
        </a:p>
      </dgm:t>
    </dgm:pt>
    <dgm:pt modelId="{148B9CB4-D748-4553-9991-2504D16D8D0C}">
      <dgm:prSet phldrT="[Metin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9</a:t>
          </a:r>
        </a:p>
      </dgm:t>
    </dgm:pt>
    <dgm:pt modelId="{B12BE801-7572-4FD9-B8A2-FFA22D488F86}" type="parTrans" cxnId="{06DB0D9B-07A1-48E4-8F7B-9CB8E74E7AD9}">
      <dgm:prSet/>
      <dgm:spPr/>
      <dgm:t>
        <a:bodyPr/>
        <a:lstStyle/>
        <a:p>
          <a:endParaRPr lang="tr-TR"/>
        </a:p>
      </dgm:t>
    </dgm:pt>
    <dgm:pt modelId="{907FE1D4-43D6-4CD5-A7F3-4D6E9CF116E6}" type="sibTrans" cxnId="{06DB0D9B-07A1-48E4-8F7B-9CB8E74E7AD9}">
      <dgm:prSet/>
      <dgm:spPr/>
      <dgm:t>
        <a:bodyPr/>
        <a:lstStyle/>
        <a:p>
          <a:endParaRPr lang="tr-TR"/>
        </a:p>
      </dgm:t>
    </dgm:pt>
    <dgm:pt modelId="{ECAE84B2-F44E-4326-9DB0-C0E7DFF06F2B}">
      <dgm:prSet phldrT="[Metin]"/>
      <dgm:spPr/>
      <dgm:t>
        <a:bodyPr/>
        <a:lstStyle/>
        <a:p>
          <a:r>
            <a:rPr lang="tr-TR"/>
            <a:t>10</a:t>
          </a:r>
        </a:p>
      </dgm:t>
    </dgm:pt>
    <dgm:pt modelId="{C4B74499-F6F5-4EB7-ABFF-A45851E18472}" type="parTrans" cxnId="{083E6AE3-01A0-48C8-A14A-2D4B96B53ED3}">
      <dgm:prSet/>
      <dgm:spPr/>
      <dgm:t>
        <a:bodyPr/>
        <a:lstStyle/>
        <a:p>
          <a:endParaRPr lang="tr-TR"/>
        </a:p>
      </dgm:t>
    </dgm:pt>
    <dgm:pt modelId="{36462595-D650-4CE2-B672-A764681D75F4}" type="sibTrans" cxnId="{083E6AE3-01A0-48C8-A14A-2D4B96B53ED3}">
      <dgm:prSet/>
      <dgm:spPr/>
      <dgm:t>
        <a:bodyPr/>
        <a:lstStyle/>
        <a:p>
          <a:endParaRPr lang="tr-TR"/>
        </a:p>
      </dgm:t>
    </dgm:pt>
    <dgm:pt modelId="{787475EA-C286-4F35-9047-382A80E6E8AB}">
      <dgm:prSet phldrT="[Metin]"/>
      <dgm:spPr/>
      <dgm:t>
        <a:bodyPr/>
        <a:lstStyle/>
        <a:p>
          <a:r>
            <a:rPr lang="tr-TR" dirty="0" smtClean="0"/>
            <a:t>Optical </a:t>
          </a:r>
          <a:r>
            <a:rPr lang="tr-TR" dirty="0" err="1" smtClean="0"/>
            <a:t>dimension</a:t>
          </a:r>
          <a:r>
            <a:rPr lang="tr-TR" dirty="0" smtClean="0"/>
            <a:t> </a:t>
          </a:r>
          <a:r>
            <a:rPr lang="tr-TR" dirty="0" err="1" smtClean="0"/>
            <a:t>control</a:t>
          </a:r>
          <a:r>
            <a:rPr lang="tr-TR" dirty="0" smtClean="0"/>
            <a:t> </a:t>
          </a:r>
          <a:endParaRPr lang="tr-TR" dirty="0"/>
        </a:p>
      </dgm:t>
    </dgm:pt>
    <dgm:pt modelId="{59995EBA-D6B3-42FF-A955-96F639103DA0}" type="parTrans" cxnId="{11A75E61-58F8-46EE-916B-F55950F8DAF1}">
      <dgm:prSet/>
      <dgm:spPr/>
      <dgm:t>
        <a:bodyPr/>
        <a:lstStyle/>
        <a:p>
          <a:endParaRPr lang="tr-TR"/>
        </a:p>
      </dgm:t>
    </dgm:pt>
    <dgm:pt modelId="{55D01B17-EF4B-4AB7-BBDF-4ABF9647994B}" type="sibTrans" cxnId="{11A75E61-58F8-46EE-916B-F55950F8DAF1}">
      <dgm:prSet/>
      <dgm:spPr/>
      <dgm:t>
        <a:bodyPr/>
        <a:lstStyle/>
        <a:p>
          <a:endParaRPr lang="tr-TR"/>
        </a:p>
      </dgm:t>
    </dgm:pt>
    <dgm:pt modelId="{D1888A9A-C428-42C8-B64F-25E9C122705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tr-TR" dirty="0" err="1" smtClean="0"/>
            <a:t>Bad</a:t>
          </a:r>
          <a:r>
            <a:rPr lang="tr-TR" dirty="0" smtClean="0"/>
            <a:t> </a:t>
          </a:r>
          <a:r>
            <a:rPr lang="tr-TR" dirty="0" err="1" smtClean="0"/>
            <a:t>part</a:t>
          </a:r>
          <a:r>
            <a:rPr lang="tr-TR" dirty="0" smtClean="0"/>
            <a:t> </a:t>
          </a:r>
          <a:r>
            <a:rPr lang="tr-TR" dirty="0" err="1" smtClean="0"/>
            <a:t>rejection</a:t>
          </a:r>
          <a:endParaRPr lang="tr-TR" dirty="0"/>
        </a:p>
      </dgm:t>
    </dgm:pt>
    <dgm:pt modelId="{B97030AB-69F4-473D-92FF-483DFED85F27}" type="parTrans" cxnId="{BE0188B3-E359-479F-ACD2-2685881F57D4}">
      <dgm:prSet/>
      <dgm:spPr/>
      <dgm:t>
        <a:bodyPr/>
        <a:lstStyle/>
        <a:p>
          <a:endParaRPr lang="tr-TR"/>
        </a:p>
      </dgm:t>
    </dgm:pt>
    <dgm:pt modelId="{A3E1D195-2034-4857-9A6E-EA0E3135E81C}" type="sibTrans" cxnId="{BE0188B3-E359-479F-ACD2-2685881F57D4}">
      <dgm:prSet/>
      <dgm:spPr/>
      <dgm:t>
        <a:bodyPr/>
        <a:lstStyle/>
        <a:p>
          <a:endParaRPr lang="tr-TR"/>
        </a:p>
      </dgm:t>
    </dgm:pt>
    <dgm:pt modelId="{D0E65BA6-34F4-49BE-ADD7-8F96CB5CAAFA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tr-TR" dirty="0" err="1" smtClean="0"/>
            <a:t>Welding</a:t>
          </a:r>
          <a:endParaRPr lang="tr-TR" dirty="0"/>
        </a:p>
      </dgm:t>
    </dgm:pt>
    <dgm:pt modelId="{C07A04AF-9C6E-467A-860E-52316F01A3F6}" type="parTrans" cxnId="{39F9CB44-D13B-487F-8666-5A7A2CE1A083}">
      <dgm:prSet/>
      <dgm:spPr/>
      <dgm:t>
        <a:bodyPr/>
        <a:lstStyle/>
        <a:p>
          <a:endParaRPr lang="tr-TR"/>
        </a:p>
      </dgm:t>
    </dgm:pt>
    <dgm:pt modelId="{2CE7F6C4-7514-4D53-B1D4-6890ADF5BFFB}" type="sibTrans" cxnId="{39F9CB44-D13B-487F-8666-5A7A2CE1A083}">
      <dgm:prSet/>
      <dgm:spPr/>
      <dgm:t>
        <a:bodyPr/>
        <a:lstStyle/>
        <a:p>
          <a:endParaRPr lang="tr-TR"/>
        </a:p>
      </dgm:t>
    </dgm:pt>
    <dgm:pt modelId="{56F82796-7564-413E-8957-104F45F446CE}">
      <dgm:prSet/>
      <dgm:spPr/>
      <dgm:t>
        <a:bodyPr/>
        <a:lstStyle/>
        <a:p>
          <a:r>
            <a:rPr lang="tr-TR" dirty="0" smtClean="0"/>
            <a:t>Optical </a:t>
          </a:r>
          <a:r>
            <a:rPr lang="tr-TR" dirty="0" err="1" smtClean="0"/>
            <a:t>control</a:t>
          </a:r>
          <a:r>
            <a:rPr lang="tr-TR" dirty="0" smtClean="0"/>
            <a:t> (</a:t>
          </a:r>
          <a:r>
            <a:rPr lang="tr-TR" dirty="0" err="1" smtClean="0"/>
            <a:t>Concentrisity</a:t>
          </a:r>
          <a:r>
            <a:rPr lang="tr-TR" dirty="0" smtClean="0"/>
            <a:t>, </a:t>
          </a:r>
          <a:r>
            <a:rPr lang="tr-TR" dirty="0" err="1" smtClean="0"/>
            <a:t>congestion</a:t>
          </a:r>
          <a:r>
            <a:rPr lang="tr-TR" dirty="0" smtClean="0"/>
            <a:t>)</a:t>
          </a:r>
          <a:endParaRPr lang="tr-TR" dirty="0"/>
        </a:p>
      </dgm:t>
    </dgm:pt>
    <dgm:pt modelId="{62E9976B-4C52-471D-8F14-768537067518}" type="parTrans" cxnId="{3F95D6F2-AB75-4B98-83C3-AE168160927D}">
      <dgm:prSet/>
      <dgm:spPr/>
      <dgm:t>
        <a:bodyPr/>
        <a:lstStyle/>
        <a:p>
          <a:endParaRPr lang="tr-TR"/>
        </a:p>
      </dgm:t>
    </dgm:pt>
    <dgm:pt modelId="{B8C55B4C-C8A4-46CC-9E3C-27415BF6AB44}" type="sibTrans" cxnId="{3F95D6F2-AB75-4B98-83C3-AE168160927D}">
      <dgm:prSet/>
      <dgm:spPr/>
      <dgm:t>
        <a:bodyPr/>
        <a:lstStyle/>
        <a:p>
          <a:endParaRPr lang="tr-TR"/>
        </a:p>
      </dgm:t>
    </dgm:pt>
    <dgm:pt modelId="{2F33C094-C7D3-40D7-AF9A-A40DC4676C58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tr-TR" dirty="0" err="1" smtClean="0"/>
            <a:t>Bad</a:t>
          </a:r>
          <a:r>
            <a:rPr lang="tr-TR" dirty="0" smtClean="0"/>
            <a:t> </a:t>
          </a:r>
          <a:r>
            <a:rPr lang="tr-TR" dirty="0" err="1" smtClean="0"/>
            <a:t>part</a:t>
          </a:r>
          <a:r>
            <a:rPr lang="tr-TR" dirty="0" smtClean="0"/>
            <a:t> </a:t>
          </a:r>
          <a:r>
            <a:rPr lang="tr-TR" dirty="0" err="1" smtClean="0"/>
            <a:t>rejection</a:t>
          </a:r>
          <a:endParaRPr lang="tr-TR" dirty="0"/>
        </a:p>
      </dgm:t>
    </dgm:pt>
    <dgm:pt modelId="{25E6EB96-B9D3-4F7F-969C-268869D1A694}" type="parTrans" cxnId="{2A87ED10-A3BD-40B3-A778-4263601B0F6C}">
      <dgm:prSet/>
      <dgm:spPr/>
      <dgm:t>
        <a:bodyPr/>
        <a:lstStyle/>
        <a:p>
          <a:endParaRPr lang="tr-TR"/>
        </a:p>
      </dgm:t>
    </dgm:pt>
    <dgm:pt modelId="{50616A68-FF0E-4F76-8C42-D74A73135783}" type="sibTrans" cxnId="{2A87ED10-A3BD-40B3-A778-4263601B0F6C}">
      <dgm:prSet/>
      <dgm:spPr/>
      <dgm:t>
        <a:bodyPr/>
        <a:lstStyle/>
        <a:p>
          <a:endParaRPr lang="tr-TR"/>
        </a:p>
      </dgm:t>
    </dgm:pt>
    <dgm:pt modelId="{68A6E4BA-F826-4B2F-867C-5F54A587235A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tr-TR" dirty="0" err="1" smtClean="0"/>
            <a:t>Reaming</a:t>
          </a:r>
          <a:endParaRPr lang="tr-TR" dirty="0"/>
        </a:p>
      </dgm:t>
    </dgm:pt>
    <dgm:pt modelId="{09B381D6-7C44-40D8-93AF-7B4E4C25B55A}" type="parTrans" cxnId="{90009C32-DDF3-4CD6-9DF8-36C460F86E78}">
      <dgm:prSet/>
      <dgm:spPr/>
      <dgm:t>
        <a:bodyPr/>
        <a:lstStyle/>
        <a:p>
          <a:endParaRPr lang="tr-TR"/>
        </a:p>
      </dgm:t>
    </dgm:pt>
    <dgm:pt modelId="{64E5238F-45AA-495C-AFA6-A7A1F5DFF586}" type="sibTrans" cxnId="{90009C32-DDF3-4CD6-9DF8-36C460F86E78}">
      <dgm:prSet/>
      <dgm:spPr/>
      <dgm:t>
        <a:bodyPr/>
        <a:lstStyle/>
        <a:p>
          <a:endParaRPr lang="tr-TR"/>
        </a:p>
      </dgm:t>
    </dgm:pt>
    <dgm:pt modelId="{BA898533-0473-47E1-A2B2-CF6C1351C0A7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tr-TR" dirty="0" err="1" smtClean="0"/>
            <a:t>Cleanning</a:t>
          </a:r>
          <a:r>
            <a:rPr lang="tr-TR" dirty="0" smtClean="0"/>
            <a:t> </a:t>
          </a:r>
          <a:r>
            <a:rPr lang="tr-TR" dirty="0" err="1" smtClean="0"/>
            <a:t>with</a:t>
          </a:r>
          <a:r>
            <a:rPr lang="tr-TR" dirty="0" smtClean="0"/>
            <a:t> </a:t>
          </a:r>
          <a:r>
            <a:rPr lang="tr-TR" dirty="0" err="1" smtClean="0"/>
            <a:t>air</a:t>
          </a:r>
          <a:endParaRPr lang="tr-TR" dirty="0"/>
        </a:p>
      </dgm:t>
    </dgm:pt>
    <dgm:pt modelId="{3876EF63-1AE8-42E6-B148-65FA29BCB859}" type="parTrans" cxnId="{50A5FA4E-7C3F-4E8F-9917-DE9E538DD832}">
      <dgm:prSet/>
      <dgm:spPr/>
      <dgm:t>
        <a:bodyPr/>
        <a:lstStyle/>
        <a:p>
          <a:endParaRPr lang="tr-TR"/>
        </a:p>
      </dgm:t>
    </dgm:pt>
    <dgm:pt modelId="{1C1FAC48-AC10-48DB-B761-8FB4B7B6FF32}" type="sibTrans" cxnId="{50A5FA4E-7C3F-4E8F-9917-DE9E538DD832}">
      <dgm:prSet/>
      <dgm:spPr/>
      <dgm:t>
        <a:bodyPr/>
        <a:lstStyle/>
        <a:p>
          <a:endParaRPr lang="tr-TR"/>
        </a:p>
      </dgm:t>
    </dgm:pt>
    <dgm:pt modelId="{DE84C6C9-2D8A-419D-84B6-3DDF453F5874}">
      <dgm:prSet phldrT="[Metin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/>
            <a:t>11</a:t>
          </a:r>
        </a:p>
      </dgm:t>
    </dgm:pt>
    <dgm:pt modelId="{788EFD92-0AAF-438C-976E-FECA4D5CA5A4}" type="parTrans" cxnId="{46EC24B3-4F55-44AB-9DAB-912024005DB8}">
      <dgm:prSet/>
      <dgm:spPr/>
      <dgm:t>
        <a:bodyPr/>
        <a:lstStyle/>
        <a:p>
          <a:endParaRPr lang="tr-TR"/>
        </a:p>
      </dgm:t>
    </dgm:pt>
    <dgm:pt modelId="{BAA20667-6EF5-495B-BDEE-137B6721F3DD}" type="sibTrans" cxnId="{46EC24B3-4F55-44AB-9DAB-912024005DB8}">
      <dgm:prSet/>
      <dgm:spPr/>
      <dgm:t>
        <a:bodyPr/>
        <a:lstStyle/>
        <a:p>
          <a:endParaRPr lang="tr-TR"/>
        </a:p>
      </dgm:t>
    </dgm:pt>
    <dgm:pt modelId="{037AFEC1-D897-41A5-B94D-E28865EC8F03}">
      <dgm:prSet phldrT="[Metin]"/>
      <dgm:spPr/>
      <dgm:t>
        <a:bodyPr/>
        <a:lstStyle/>
        <a:p>
          <a:r>
            <a:rPr lang="tr-TR"/>
            <a:t>12</a:t>
          </a:r>
        </a:p>
      </dgm:t>
    </dgm:pt>
    <dgm:pt modelId="{56EF30F3-52A6-4A1D-ABAF-3A95A580301E}" type="parTrans" cxnId="{434EEA77-437D-44B9-BA76-78BF5F43AAE0}">
      <dgm:prSet/>
      <dgm:spPr/>
      <dgm:t>
        <a:bodyPr/>
        <a:lstStyle/>
        <a:p>
          <a:endParaRPr lang="tr-TR"/>
        </a:p>
      </dgm:t>
    </dgm:pt>
    <dgm:pt modelId="{B2F09B5A-C082-4E11-AE4D-9DCF4FF9D321}" type="sibTrans" cxnId="{434EEA77-437D-44B9-BA76-78BF5F43AAE0}">
      <dgm:prSet/>
      <dgm:spPr/>
      <dgm:t>
        <a:bodyPr/>
        <a:lstStyle/>
        <a:p>
          <a:endParaRPr lang="tr-TR"/>
        </a:p>
      </dgm:t>
    </dgm:pt>
    <dgm:pt modelId="{3887D768-DBDD-4196-8EC4-C041E818EA3E}">
      <dgm:prSet phldrT="[Metin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/>
            <a:t>13</a:t>
          </a:r>
        </a:p>
      </dgm:t>
    </dgm:pt>
    <dgm:pt modelId="{289AAC12-2804-43FF-B164-D9D5DF5CE314}" type="parTrans" cxnId="{50449B7A-7C45-4BBB-BDAF-BDA5B1A28874}">
      <dgm:prSet/>
      <dgm:spPr/>
      <dgm:t>
        <a:bodyPr/>
        <a:lstStyle/>
        <a:p>
          <a:endParaRPr lang="tr-TR"/>
        </a:p>
      </dgm:t>
    </dgm:pt>
    <dgm:pt modelId="{90498779-F153-48A2-A7F5-D20A4893AE7F}" type="sibTrans" cxnId="{50449B7A-7C45-4BBB-BDAF-BDA5B1A28874}">
      <dgm:prSet/>
      <dgm:spPr/>
      <dgm:t>
        <a:bodyPr/>
        <a:lstStyle/>
        <a:p>
          <a:endParaRPr lang="tr-TR"/>
        </a:p>
      </dgm:t>
    </dgm:pt>
    <dgm:pt modelId="{873F6D2A-C986-46A0-B24B-C43E8A375A01}">
      <dgm:prSet phldrT="[Metin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14</a:t>
          </a:r>
        </a:p>
      </dgm:t>
    </dgm:pt>
    <dgm:pt modelId="{623A32DB-E19F-4332-A86A-BCD8C92D920E}" type="parTrans" cxnId="{EA2E73FB-659D-49A2-9727-350DE012B2BD}">
      <dgm:prSet/>
      <dgm:spPr/>
      <dgm:t>
        <a:bodyPr/>
        <a:lstStyle/>
        <a:p>
          <a:endParaRPr lang="tr-TR"/>
        </a:p>
      </dgm:t>
    </dgm:pt>
    <dgm:pt modelId="{62265E7A-19B5-4021-A017-2518ED3B4F46}" type="sibTrans" cxnId="{EA2E73FB-659D-49A2-9727-350DE012B2BD}">
      <dgm:prSet/>
      <dgm:spPr/>
      <dgm:t>
        <a:bodyPr/>
        <a:lstStyle/>
        <a:p>
          <a:endParaRPr lang="tr-TR"/>
        </a:p>
      </dgm:t>
    </dgm:pt>
    <dgm:pt modelId="{FACB0DDB-D793-4EB6-9633-C62D667B1768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tr-TR" dirty="0" err="1" smtClean="0"/>
            <a:t>Bad</a:t>
          </a:r>
          <a:r>
            <a:rPr lang="tr-TR" dirty="0" smtClean="0"/>
            <a:t> </a:t>
          </a:r>
          <a:r>
            <a:rPr lang="tr-TR" dirty="0" err="1" smtClean="0"/>
            <a:t>part</a:t>
          </a:r>
          <a:r>
            <a:rPr lang="tr-TR" dirty="0" smtClean="0"/>
            <a:t> </a:t>
          </a:r>
          <a:r>
            <a:rPr lang="tr-TR" dirty="0" err="1" smtClean="0"/>
            <a:t>rejection</a:t>
          </a:r>
          <a:endParaRPr lang="tr-TR" dirty="0"/>
        </a:p>
      </dgm:t>
    </dgm:pt>
    <dgm:pt modelId="{23288E41-A59D-4759-A1CB-C6863D8D4856}" type="parTrans" cxnId="{1697842B-A722-4870-B579-6923E7DBBFD0}">
      <dgm:prSet/>
      <dgm:spPr/>
      <dgm:t>
        <a:bodyPr/>
        <a:lstStyle/>
        <a:p>
          <a:endParaRPr lang="tr-TR"/>
        </a:p>
      </dgm:t>
    </dgm:pt>
    <dgm:pt modelId="{FE6DC3AD-0800-461D-A440-5F53E14D9262}" type="sibTrans" cxnId="{1697842B-A722-4870-B579-6923E7DBBFD0}">
      <dgm:prSet/>
      <dgm:spPr/>
      <dgm:t>
        <a:bodyPr/>
        <a:lstStyle/>
        <a:p>
          <a:endParaRPr lang="tr-TR"/>
        </a:p>
      </dgm:t>
    </dgm:pt>
    <dgm:pt modelId="{BAAFC747-2A82-4C14-8C5D-4E55D2583F3F}">
      <dgm:prSet/>
      <dgm:spPr/>
      <dgm:t>
        <a:bodyPr/>
        <a:lstStyle/>
        <a:p>
          <a:r>
            <a:rPr lang="tr-TR" dirty="0" err="1" smtClean="0"/>
            <a:t>Fracture</a:t>
          </a:r>
          <a:r>
            <a:rPr lang="tr-TR" dirty="0" smtClean="0"/>
            <a:t> </a:t>
          </a:r>
          <a:r>
            <a:rPr lang="tr-TR" dirty="0" err="1" smtClean="0"/>
            <a:t>control</a:t>
          </a:r>
          <a:r>
            <a:rPr lang="tr-TR" dirty="0" smtClean="0"/>
            <a:t> (</a:t>
          </a:r>
          <a:r>
            <a:rPr lang="tr-TR" dirty="0" err="1" smtClean="0"/>
            <a:t>Optional</a:t>
          </a:r>
          <a:r>
            <a:rPr lang="tr-TR" dirty="0" smtClean="0"/>
            <a:t>)</a:t>
          </a:r>
          <a:endParaRPr lang="tr-TR" dirty="0"/>
        </a:p>
      </dgm:t>
    </dgm:pt>
    <dgm:pt modelId="{E36BA233-D2DA-4E12-96C7-BB38BAC02F09}" type="parTrans" cxnId="{908CD1BF-653E-4C99-954F-2188DA48D676}">
      <dgm:prSet/>
      <dgm:spPr/>
      <dgm:t>
        <a:bodyPr/>
        <a:lstStyle/>
        <a:p>
          <a:endParaRPr lang="tr-TR"/>
        </a:p>
      </dgm:t>
    </dgm:pt>
    <dgm:pt modelId="{4D55CB9D-1A0D-49FD-8D96-448F8C0F646F}" type="sibTrans" cxnId="{908CD1BF-653E-4C99-954F-2188DA48D676}">
      <dgm:prSet/>
      <dgm:spPr/>
      <dgm:t>
        <a:bodyPr/>
        <a:lstStyle/>
        <a:p>
          <a:endParaRPr lang="tr-TR"/>
        </a:p>
      </dgm:t>
    </dgm:pt>
    <dgm:pt modelId="{713ED724-C31B-41D5-9905-A6E687690A9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tr-TR" dirty="0" err="1" smtClean="0"/>
            <a:t>Bad</a:t>
          </a:r>
          <a:r>
            <a:rPr lang="tr-TR" dirty="0" smtClean="0"/>
            <a:t> </a:t>
          </a:r>
          <a:r>
            <a:rPr lang="tr-TR" dirty="0" err="1" smtClean="0"/>
            <a:t>part</a:t>
          </a:r>
          <a:r>
            <a:rPr lang="tr-TR" dirty="0" smtClean="0"/>
            <a:t> </a:t>
          </a:r>
          <a:r>
            <a:rPr lang="tr-TR" dirty="0" err="1" smtClean="0"/>
            <a:t>rejection</a:t>
          </a:r>
          <a:r>
            <a:rPr lang="tr-TR" dirty="0" smtClean="0"/>
            <a:t>(</a:t>
          </a:r>
          <a:r>
            <a:rPr lang="tr-TR" dirty="0" err="1" smtClean="0"/>
            <a:t>Optional</a:t>
          </a:r>
          <a:r>
            <a:rPr lang="tr-TR" dirty="0" smtClean="0"/>
            <a:t>)</a:t>
          </a:r>
          <a:endParaRPr lang="tr-TR" dirty="0"/>
        </a:p>
      </dgm:t>
    </dgm:pt>
    <dgm:pt modelId="{F08FDDC9-491D-47B4-B00E-EEF4AD169AA5}" type="parTrans" cxnId="{B9A7EF6E-1241-454D-9279-A74D261ABAD9}">
      <dgm:prSet/>
      <dgm:spPr/>
      <dgm:t>
        <a:bodyPr/>
        <a:lstStyle/>
        <a:p>
          <a:endParaRPr lang="tr-TR"/>
        </a:p>
      </dgm:t>
    </dgm:pt>
    <dgm:pt modelId="{9EAD0E5A-0B7F-4C66-8C4E-C3F830289BFD}" type="sibTrans" cxnId="{B9A7EF6E-1241-454D-9279-A74D261ABAD9}">
      <dgm:prSet/>
      <dgm:spPr/>
      <dgm:t>
        <a:bodyPr/>
        <a:lstStyle/>
        <a:p>
          <a:endParaRPr lang="tr-TR"/>
        </a:p>
      </dgm:t>
    </dgm:pt>
    <dgm:pt modelId="{0441E071-7AF9-4A68-BE54-493A3C9FDB25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tr-TR" dirty="0"/>
            <a:t>Lazer </a:t>
          </a:r>
          <a:r>
            <a:rPr lang="tr-TR" dirty="0" err="1" smtClean="0"/>
            <a:t>Marking</a:t>
          </a:r>
          <a:r>
            <a:rPr lang="tr-TR" dirty="0" smtClean="0"/>
            <a:t> (</a:t>
          </a:r>
          <a:r>
            <a:rPr lang="tr-TR" dirty="0" err="1" smtClean="0"/>
            <a:t>Optional</a:t>
          </a:r>
          <a:r>
            <a:rPr lang="tr-TR" dirty="0" smtClean="0"/>
            <a:t>)</a:t>
          </a:r>
          <a:endParaRPr lang="tr-TR" dirty="0"/>
        </a:p>
      </dgm:t>
    </dgm:pt>
    <dgm:pt modelId="{84E835A6-D13D-487D-914C-9801E2C8F85E}" type="parTrans" cxnId="{843E8CED-C60A-4B57-91E6-570E4419EFA6}">
      <dgm:prSet/>
      <dgm:spPr/>
      <dgm:t>
        <a:bodyPr/>
        <a:lstStyle/>
        <a:p>
          <a:endParaRPr lang="tr-TR"/>
        </a:p>
      </dgm:t>
    </dgm:pt>
    <dgm:pt modelId="{2FA1AE72-9CD9-410B-9AC4-35FE750DF348}" type="sibTrans" cxnId="{843E8CED-C60A-4B57-91E6-570E4419EFA6}">
      <dgm:prSet/>
      <dgm:spPr/>
      <dgm:t>
        <a:bodyPr/>
        <a:lstStyle/>
        <a:p>
          <a:endParaRPr lang="tr-TR"/>
        </a:p>
      </dgm:t>
    </dgm:pt>
    <dgm:pt modelId="{60BEABE5-F7E7-498B-8DA3-79A9235D26D6}" type="pres">
      <dgm:prSet presAssocID="{A158AF4F-E7AF-494D-B502-14436B50D1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12703E1-0BCD-48CA-BF0D-B80572EDCF45}" type="pres">
      <dgm:prSet presAssocID="{2C13ED78-9AE1-4394-99FB-B99D718E2DC5}" presName="composite" presStyleCnt="0"/>
      <dgm:spPr/>
    </dgm:pt>
    <dgm:pt modelId="{E163C83D-1DBF-4F57-97BC-06A962FC34FC}" type="pres">
      <dgm:prSet presAssocID="{2C13ED78-9AE1-4394-99FB-B99D718E2DC5}" presName="parentText" presStyleLbl="alignNode1" presStyleIdx="0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8410EB-E549-47FA-9495-D291A8E490C8}" type="pres">
      <dgm:prSet presAssocID="{2C13ED78-9AE1-4394-99FB-B99D718E2DC5}" presName="descendantText" presStyleLbl="alignAcc1" presStyleIdx="0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AD5A4D-897E-48B9-B533-3296CA3BAB28}" type="pres">
      <dgm:prSet presAssocID="{C5D0631B-0FB7-4DE5-A8A2-491DE610306B}" presName="sp" presStyleCnt="0"/>
      <dgm:spPr/>
    </dgm:pt>
    <dgm:pt modelId="{9F2829BF-7BBC-4EBB-91F2-C778E98979BD}" type="pres">
      <dgm:prSet presAssocID="{1CFFC5F4-BE08-494C-8B36-AA8B45DE94DE}" presName="composite" presStyleCnt="0"/>
      <dgm:spPr/>
    </dgm:pt>
    <dgm:pt modelId="{BFE80D6D-6DCB-4055-B6C1-C962FF1C3F59}" type="pres">
      <dgm:prSet presAssocID="{1CFFC5F4-BE08-494C-8B36-AA8B45DE94DE}" presName="parentText" presStyleLbl="alignNode1" presStyleIdx="1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C38AEE-957A-40A9-B106-648CF7B3A4D8}" type="pres">
      <dgm:prSet presAssocID="{1CFFC5F4-BE08-494C-8B36-AA8B45DE94DE}" presName="descendantText" presStyleLbl="alignAcc1" presStyleIdx="1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B5699F-A7C4-472B-840C-CEC93888D59B}" type="pres">
      <dgm:prSet presAssocID="{E374FB92-0076-43B0-9B51-831A933019B7}" presName="sp" presStyleCnt="0"/>
      <dgm:spPr/>
    </dgm:pt>
    <dgm:pt modelId="{2DBB2835-03FB-444F-A355-A7861EB15BED}" type="pres">
      <dgm:prSet presAssocID="{FFC150D2-990C-43D8-8751-CA10B4D67406}" presName="composite" presStyleCnt="0"/>
      <dgm:spPr/>
    </dgm:pt>
    <dgm:pt modelId="{B7666C7F-8A0F-4181-8851-6F86D0A5D741}" type="pres">
      <dgm:prSet presAssocID="{FFC150D2-990C-43D8-8751-CA10B4D67406}" presName="parentText" presStyleLbl="alignNode1" presStyleIdx="2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42FFA8-BF3D-4746-BBC9-9F38597BFB41}" type="pres">
      <dgm:prSet presAssocID="{FFC150D2-990C-43D8-8751-CA10B4D67406}" presName="descendantText" presStyleLbl="alignAcc1" presStyleIdx="2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1F36C9-7361-4A5E-B2A6-2C3A5EFC023E}" type="pres">
      <dgm:prSet presAssocID="{16785A19-DDE0-4C8E-B911-23904D64B609}" presName="sp" presStyleCnt="0"/>
      <dgm:spPr/>
    </dgm:pt>
    <dgm:pt modelId="{541F8FF3-EA4A-44CA-9361-3D6B860E9E33}" type="pres">
      <dgm:prSet presAssocID="{3744916F-FB79-4606-B51C-93F54A74DC29}" presName="composite" presStyleCnt="0"/>
      <dgm:spPr/>
    </dgm:pt>
    <dgm:pt modelId="{B03DD830-62DC-4499-8935-DEA7016CDC71}" type="pres">
      <dgm:prSet presAssocID="{3744916F-FB79-4606-B51C-93F54A74DC29}" presName="parentText" presStyleLbl="alignNode1" presStyleIdx="3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43D1B6-1454-4B34-8789-D74B633A9B30}" type="pres">
      <dgm:prSet presAssocID="{3744916F-FB79-4606-B51C-93F54A74DC29}" presName="descendantText" presStyleLbl="alignAcc1" presStyleIdx="3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09C423-D6F1-4CDF-9A7A-14C8CEAE130C}" type="pres">
      <dgm:prSet presAssocID="{D4C2B38C-2BE1-447C-A14C-B29DE1B6CFC6}" presName="sp" presStyleCnt="0"/>
      <dgm:spPr/>
    </dgm:pt>
    <dgm:pt modelId="{7F8337FF-17C8-4166-9DFC-18328DD571CF}" type="pres">
      <dgm:prSet presAssocID="{06AD2366-3149-4BD2-9625-AA0C60A39CC1}" presName="composite" presStyleCnt="0"/>
      <dgm:spPr/>
    </dgm:pt>
    <dgm:pt modelId="{4A59EA53-C658-4E60-BDB8-B859DD8D82D5}" type="pres">
      <dgm:prSet presAssocID="{06AD2366-3149-4BD2-9625-AA0C60A39CC1}" presName="parentText" presStyleLbl="alignNode1" presStyleIdx="4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0C174F-2876-4D89-A573-13D85A306962}" type="pres">
      <dgm:prSet presAssocID="{06AD2366-3149-4BD2-9625-AA0C60A39CC1}" presName="descendantText" presStyleLbl="alignAcc1" presStyleIdx="4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973C44-B4CF-4E18-8E2B-83A7E576412C}" type="pres">
      <dgm:prSet presAssocID="{1B8F82F3-5793-4D39-81E8-A44B3E9ACC6F}" presName="sp" presStyleCnt="0"/>
      <dgm:spPr/>
    </dgm:pt>
    <dgm:pt modelId="{434FE72F-AD6B-433F-8B6E-EB42577A31B3}" type="pres">
      <dgm:prSet presAssocID="{5FA58CFD-2EEF-4B72-A72B-3E320D35659B}" presName="composite" presStyleCnt="0"/>
      <dgm:spPr/>
    </dgm:pt>
    <dgm:pt modelId="{3175D786-8A7A-4318-B0B0-D4080D40301A}" type="pres">
      <dgm:prSet presAssocID="{5FA58CFD-2EEF-4B72-A72B-3E320D35659B}" presName="parentText" presStyleLbl="alignNode1" presStyleIdx="5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64DC81-45AC-49DB-979C-7CFA1D6AF901}" type="pres">
      <dgm:prSet presAssocID="{5FA58CFD-2EEF-4B72-A72B-3E320D35659B}" presName="descendantText" presStyleLbl="alignAcc1" presStyleIdx="5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A82D17-71CF-4F24-9C83-61F0620E59DE}" type="pres">
      <dgm:prSet presAssocID="{FFA8741D-6DE2-4A61-8931-96FA08942F82}" presName="sp" presStyleCnt="0"/>
      <dgm:spPr/>
    </dgm:pt>
    <dgm:pt modelId="{D320EADD-1AA4-49A9-8C92-3A76A79815E9}" type="pres">
      <dgm:prSet presAssocID="{B278EEDA-F40E-4D94-A4CE-0F08FE3B32FE}" presName="composite" presStyleCnt="0"/>
      <dgm:spPr/>
    </dgm:pt>
    <dgm:pt modelId="{857DD0DE-48ED-40D5-B52F-6BFC820D5E39}" type="pres">
      <dgm:prSet presAssocID="{B278EEDA-F40E-4D94-A4CE-0F08FE3B32FE}" presName="parentText" presStyleLbl="alignNode1" presStyleIdx="6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012868-0FCB-4442-B9A7-87A5220BD67E}" type="pres">
      <dgm:prSet presAssocID="{B278EEDA-F40E-4D94-A4CE-0F08FE3B32FE}" presName="descendantText" presStyleLbl="alignAcc1" presStyleIdx="6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604DF-08DD-4073-98F0-6C105A7B5551}" type="pres">
      <dgm:prSet presAssocID="{F299E05D-A1B0-45E4-A985-3196E608D2A4}" presName="sp" presStyleCnt="0"/>
      <dgm:spPr/>
    </dgm:pt>
    <dgm:pt modelId="{CB665A37-4EEA-4164-99CD-C5335650F26E}" type="pres">
      <dgm:prSet presAssocID="{644CEABC-2C2A-437B-A6D0-FE8618192298}" presName="composite" presStyleCnt="0"/>
      <dgm:spPr/>
    </dgm:pt>
    <dgm:pt modelId="{3096B2FD-1743-4DBB-B005-F9B59AFF0A68}" type="pres">
      <dgm:prSet presAssocID="{644CEABC-2C2A-437B-A6D0-FE8618192298}" presName="parentText" presStyleLbl="alignNode1" presStyleIdx="7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5F556D-802E-4357-90D0-5196EB54CBF7}" type="pres">
      <dgm:prSet presAssocID="{644CEABC-2C2A-437B-A6D0-FE8618192298}" presName="descendantText" presStyleLbl="alignAcc1" presStyleIdx="7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0C10FC-E6AC-4EE1-922E-3DBB7A960ED3}" type="pres">
      <dgm:prSet presAssocID="{3C9C44D7-9426-4C29-BB60-3177C9C1AF45}" presName="sp" presStyleCnt="0"/>
      <dgm:spPr/>
    </dgm:pt>
    <dgm:pt modelId="{FB406CAE-096C-40A8-8469-4C9263774054}" type="pres">
      <dgm:prSet presAssocID="{148B9CB4-D748-4553-9991-2504D16D8D0C}" presName="composite" presStyleCnt="0"/>
      <dgm:spPr/>
    </dgm:pt>
    <dgm:pt modelId="{D66C6EA9-42F5-42BF-B316-ECAE49B87336}" type="pres">
      <dgm:prSet presAssocID="{148B9CB4-D748-4553-9991-2504D16D8D0C}" presName="parentText" presStyleLbl="alignNode1" presStyleIdx="8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A1C2BC-DDB8-49D3-B42A-831174FB54FF}" type="pres">
      <dgm:prSet presAssocID="{148B9CB4-D748-4553-9991-2504D16D8D0C}" presName="descendantText" presStyleLbl="alignAcc1" presStyleIdx="8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C20308-AA8F-4DAC-B9E8-57AE8BC834D6}" type="pres">
      <dgm:prSet presAssocID="{907FE1D4-43D6-4CD5-A7F3-4D6E9CF116E6}" presName="sp" presStyleCnt="0"/>
      <dgm:spPr/>
    </dgm:pt>
    <dgm:pt modelId="{998069D2-38B1-42DF-95E6-45033B35BCCF}" type="pres">
      <dgm:prSet presAssocID="{ECAE84B2-F44E-4326-9DB0-C0E7DFF06F2B}" presName="composite" presStyleCnt="0"/>
      <dgm:spPr/>
    </dgm:pt>
    <dgm:pt modelId="{EBBF97C7-8E32-47E8-80A5-E8CB48569F0A}" type="pres">
      <dgm:prSet presAssocID="{ECAE84B2-F44E-4326-9DB0-C0E7DFF06F2B}" presName="parentText" presStyleLbl="alignNode1" presStyleIdx="9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22D2A3-5B0F-4755-873C-1EF108AF7E0F}" type="pres">
      <dgm:prSet presAssocID="{ECAE84B2-F44E-4326-9DB0-C0E7DFF06F2B}" presName="descendantText" presStyleLbl="alignAcc1" presStyleIdx="9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10347B-8600-44E7-9FE0-F4FABB3EEF26}" type="pres">
      <dgm:prSet presAssocID="{36462595-D650-4CE2-B672-A764681D75F4}" presName="sp" presStyleCnt="0"/>
      <dgm:spPr/>
    </dgm:pt>
    <dgm:pt modelId="{47C5E3E0-9C3B-46C2-B495-152CEBB0A1B1}" type="pres">
      <dgm:prSet presAssocID="{DE84C6C9-2D8A-419D-84B6-3DDF453F5874}" presName="composite" presStyleCnt="0"/>
      <dgm:spPr/>
    </dgm:pt>
    <dgm:pt modelId="{1F582574-3929-4212-9892-24B52DF4CCE9}" type="pres">
      <dgm:prSet presAssocID="{DE84C6C9-2D8A-419D-84B6-3DDF453F5874}" presName="parentText" presStyleLbl="alignNode1" presStyleIdx="10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6E90C9-6A23-467D-B749-7045528DEB19}" type="pres">
      <dgm:prSet presAssocID="{DE84C6C9-2D8A-419D-84B6-3DDF453F5874}" presName="descendantText" presStyleLbl="alignAcc1" presStyleIdx="10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EEABBC-8E79-4796-B5C1-96720602C21A}" type="pres">
      <dgm:prSet presAssocID="{BAA20667-6EF5-495B-BDEE-137B6721F3DD}" presName="sp" presStyleCnt="0"/>
      <dgm:spPr/>
    </dgm:pt>
    <dgm:pt modelId="{8EB4C906-7626-425C-B7CA-F87092298A0B}" type="pres">
      <dgm:prSet presAssocID="{037AFEC1-D897-41A5-B94D-E28865EC8F03}" presName="composite" presStyleCnt="0"/>
      <dgm:spPr/>
    </dgm:pt>
    <dgm:pt modelId="{28D2BDED-E4ED-4918-8E06-0E8B8CE85B81}" type="pres">
      <dgm:prSet presAssocID="{037AFEC1-D897-41A5-B94D-E28865EC8F03}" presName="parentText" presStyleLbl="alignNode1" presStyleIdx="11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2F72E-DB6F-466A-B66F-73D5C28E1310}" type="pres">
      <dgm:prSet presAssocID="{037AFEC1-D897-41A5-B94D-E28865EC8F03}" presName="descendantText" presStyleLbl="alignAcc1" presStyleIdx="11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2481B5-7537-46D7-8C9F-3A88CF764257}" type="pres">
      <dgm:prSet presAssocID="{B2F09B5A-C082-4E11-AE4D-9DCF4FF9D321}" presName="sp" presStyleCnt="0"/>
      <dgm:spPr/>
    </dgm:pt>
    <dgm:pt modelId="{839F9A2F-1405-4754-8B82-B17CCC696672}" type="pres">
      <dgm:prSet presAssocID="{3887D768-DBDD-4196-8EC4-C041E818EA3E}" presName="composite" presStyleCnt="0"/>
      <dgm:spPr/>
    </dgm:pt>
    <dgm:pt modelId="{111B82B5-D230-45B5-A8B8-05DF31EF9F49}" type="pres">
      <dgm:prSet presAssocID="{3887D768-DBDD-4196-8EC4-C041E818EA3E}" presName="parentText" presStyleLbl="alignNode1" presStyleIdx="12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78B5C0-5125-4459-9E86-98C9B601B393}" type="pres">
      <dgm:prSet presAssocID="{3887D768-DBDD-4196-8EC4-C041E818EA3E}" presName="descendantText" presStyleLbl="alignAcc1" presStyleIdx="12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951DAF-383A-4112-8B32-4B8E76D7DEBB}" type="pres">
      <dgm:prSet presAssocID="{90498779-F153-48A2-A7F5-D20A4893AE7F}" presName="sp" presStyleCnt="0"/>
      <dgm:spPr/>
    </dgm:pt>
    <dgm:pt modelId="{6DC28542-0DA8-4381-B7FC-86CCF031647D}" type="pres">
      <dgm:prSet presAssocID="{873F6D2A-C986-46A0-B24B-C43E8A375A01}" presName="composite" presStyleCnt="0"/>
      <dgm:spPr/>
    </dgm:pt>
    <dgm:pt modelId="{D8DFCDA7-7A66-4BF3-A503-E12B588719DD}" type="pres">
      <dgm:prSet presAssocID="{873F6D2A-C986-46A0-B24B-C43E8A375A01}" presName="parentText" presStyleLbl="alignNode1" presStyleIdx="13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55F0F3-5217-4295-ACDB-FF23A1695DFA}" type="pres">
      <dgm:prSet presAssocID="{873F6D2A-C986-46A0-B24B-C43E8A375A01}" presName="descendantText" presStyleLbl="alignAcc1" presStyleIdx="13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F95D6F2-AB75-4B98-83C3-AE168160927D}" srcId="{5FA58CFD-2EEF-4B72-A72B-3E320D35659B}" destId="{56F82796-7564-413E-8957-104F45F446CE}" srcOrd="0" destOrd="0" parTransId="{62E9976B-4C52-471D-8F14-768537067518}" sibTransId="{B8C55B4C-C8A4-46CC-9E3C-27415BF6AB44}"/>
    <dgm:cxn modelId="{BE0188B3-E359-479F-ACD2-2685881F57D4}" srcId="{3744916F-FB79-4606-B51C-93F54A74DC29}" destId="{D1888A9A-C428-42C8-B64F-25E9C1227057}" srcOrd="0" destOrd="0" parTransId="{B97030AB-69F4-473D-92FF-483DFED85F27}" sibTransId="{A3E1D195-2034-4857-9A6E-EA0E3135E81C}"/>
    <dgm:cxn modelId="{D2B4B278-4156-4819-B94F-F6EC80BE86F2}" srcId="{2C13ED78-9AE1-4394-99FB-B99D718E2DC5}" destId="{38AFF256-EC9E-4453-B2DF-64251C23EF4E}" srcOrd="0" destOrd="0" parTransId="{2B18D973-277F-434D-8367-D8ABD1AC3F10}" sibTransId="{9A09D8ED-4B2C-42FB-BCAF-3AE79717525B}"/>
    <dgm:cxn modelId="{A892F181-E139-4059-B8C4-29C0961DB7DD}" type="presOf" srcId="{0441E071-7AF9-4A68-BE54-493A3C9FDB25}" destId="{0155F0F3-5217-4295-ACDB-FF23A1695DFA}" srcOrd="0" destOrd="0" presId="urn:microsoft.com/office/officeart/2005/8/layout/chevron2"/>
    <dgm:cxn modelId="{53747E46-9F0C-49E8-A2F2-69C6E769D047}" srcId="{A158AF4F-E7AF-494D-B502-14436B50D1B1}" destId="{1CFFC5F4-BE08-494C-8B36-AA8B45DE94DE}" srcOrd="1" destOrd="0" parTransId="{71CEBD66-669F-4ACA-A021-8A23565B308D}" sibTransId="{E374FB92-0076-43B0-9B51-831A933019B7}"/>
    <dgm:cxn modelId="{0EC2C761-9A8A-4E95-A3E9-FB3582085DD1}" type="presOf" srcId="{787475EA-C286-4F35-9047-382A80E6E8AB}" destId="{2942FFA8-BF3D-4746-BBC9-9F38597BFB41}" srcOrd="0" destOrd="0" presId="urn:microsoft.com/office/officeart/2005/8/layout/chevron2"/>
    <dgm:cxn modelId="{D7653E5B-903E-4C0F-B510-8932D2842E06}" srcId="{A158AF4F-E7AF-494D-B502-14436B50D1B1}" destId="{3744916F-FB79-4606-B51C-93F54A74DC29}" srcOrd="3" destOrd="0" parTransId="{B3FFE2D4-7D16-4A03-8FDF-E2750CDD29A6}" sibTransId="{D4C2B38C-2BE1-447C-A14C-B29DE1B6CFC6}"/>
    <dgm:cxn modelId="{20D50FC7-19CB-4847-A067-12521E6FAEF0}" srcId="{A158AF4F-E7AF-494D-B502-14436B50D1B1}" destId="{644CEABC-2C2A-437B-A6D0-FE8618192298}" srcOrd="7" destOrd="0" parTransId="{29AE8DFD-8E3C-47FE-9A67-60484186BF28}" sibTransId="{3C9C44D7-9426-4C29-BB60-3177C9C1AF45}"/>
    <dgm:cxn modelId="{90009C32-DDF3-4CD6-9DF8-36C460F86E78}" srcId="{644CEABC-2C2A-437B-A6D0-FE8618192298}" destId="{68A6E4BA-F826-4B2F-867C-5F54A587235A}" srcOrd="0" destOrd="0" parTransId="{09B381D6-7C44-40D8-93AF-7B4E4C25B55A}" sibTransId="{64E5238F-45AA-495C-AFA6-A7A1F5DFF586}"/>
    <dgm:cxn modelId="{2A87ED10-A3BD-40B3-A778-4263601B0F6C}" srcId="{B278EEDA-F40E-4D94-A4CE-0F08FE3B32FE}" destId="{2F33C094-C7D3-40D7-AF9A-A40DC4676C58}" srcOrd="0" destOrd="0" parTransId="{25E6EB96-B9D3-4F7F-969C-268869D1A694}" sibTransId="{50616A68-FF0E-4F76-8C42-D74A73135783}"/>
    <dgm:cxn modelId="{C51E0E98-18B7-4D53-8252-7C1F2D8B42A1}" type="presOf" srcId="{D1888A9A-C428-42C8-B64F-25E9C1227057}" destId="{3943D1B6-1454-4B34-8789-D74B633A9B30}" srcOrd="0" destOrd="0" presId="urn:microsoft.com/office/officeart/2005/8/layout/chevron2"/>
    <dgm:cxn modelId="{AF14A1E8-6B1E-4B3E-B481-1409BDBE0C68}" type="presOf" srcId="{873F6D2A-C986-46A0-B24B-C43E8A375A01}" destId="{D8DFCDA7-7A66-4BF3-A503-E12B588719DD}" srcOrd="0" destOrd="0" presId="urn:microsoft.com/office/officeart/2005/8/layout/chevron2"/>
    <dgm:cxn modelId="{D916BE8E-3001-46B9-8A68-099EABFDDC99}" type="presOf" srcId="{037AFEC1-D897-41A5-B94D-E28865EC8F03}" destId="{28D2BDED-E4ED-4918-8E06-0E8B8CE85B81}" srcOrd="0" destOrd="0" presId="urn:microsoft.com/office/officeart/2005/8/layout/chevron2"/>
    <dgm:cxn modelId="{BBED9954-8836-4514-9429-6E64A3CCE605}" type="presOf" srcId="{56F82796-7564-413E-8957-104F45F446CE}" destId="{AB64DC81-45AC-49DB-979C-7CFA1D6AF901}" srcOrd="0" destOrd="0" presId="urn:microsoft.com/office/officeart/2005/8/layout/chevron2"/>
    <dgm:cxn modelId="{083E6AE3-01A0-48C8-A14A-2D4B96B53ED3}" srcId="{A158AF4F-E7AF-494D-B502-14436B50D1B1}" destId="{ECAE84B2-F44E-4326-9DB0-C0E7DFF06F2B}" srcOrd="9" destOrd="0" parTransId="{C4B74499-F6F5-4EB7-ABFF-A45851E18472}" sibTransId="{36462595-D650-4CE2-B672-A764681D75F4}"/>
    <dgm:cxn modelId="{39F9CB44-D13B-487F-8666-5A7A2CE1A083}" srcId="{06AD2366-3149-4BD2-9625-AA0C60A39CC1}" destId="{D0E65BA6-34F4-49BE-ADD7-8F96CB5CAAFA}" srcOrd="0" destOrd="0" parTransId="{C07A04AF-9C6E-467A-860E-52316F01A3F6}" sibTransId="{2CE7F6C4-7514-4D53-B1D4-6890ADF5BFFB}"/>
    <dgm:cxn modelId="{B0CDC1E1-6092-4C8B-B20F-9C3D6819925D}" type="presOf" srcId="{2F33C094-C7D3-40D7-AF9A-A40DC4676C58}" destId="{1C012868-0FCB-4442-B9A7-87A5220BD67E}" srcOrd="0" destOrd="0" presId="urn:microsoft.com/office/officeart/2005/8/layout/chevron2"/>
    <dgm:cxn modelId="{9FDFCF1C-A376-4294-8CD8-D772B7024038}" type="presOf" srcId="{BA898533-0473-47E1-A2B2-CF6C1351C0A7}" destId="{BBA1C2BC-DDB8-49D3-B42A-831174FB54FF}" srcOrd="0" destOrd="0" presId="urn:microsoft.com/office/officeart/2005/8/layout/chevron2"/>
    <dgm:cxn modelId="{3A406675-4554-491E-8A1D-493C35BF734D}" type="presOf" srcId="{3887D768-DBDD-4196-8EC4-C041E818EA3E}" destId="{111B82B5-D230-45B5-A8B8-05DF31EF9F49}" srcOrd="0" destOrd="0" presId="urn:microsoft.com/office/officeart/2005/8/layout/chevron2"/>
    <dgm:cxn modelId="{82D00943-0BFC-4FD7-979B-9F2D771C303E}" srcId="{A158AF4F-E7AF-494D-B502-14436B50D1B1}" destId="{B278EEDA-F40E-4D94-A4CE-0F08FE3B32FE}" srcOrd="6" destOrd="0" parTransId="{EECDEB22-2286-4085-83BC-A9606E636BCA}" sibTransId="{F299E05D-A1B0-45E4-A985-3196E608D2A4}"/>
    <dgm:cxn modelId="{9396BAE5-DB2F-4DE9-AD33-494C9BBE0EFE}" type="presOf" srcId="{2C13ED78-9AE1-4394-99FB-B99D718E2DC5}" destId="{E163C83D-1DBF-4F57-97BC-06A962FC34FC}" srcOrd="0" destOrd="0" presId="urn:microsoft.com/office/officeart/2005/8/layout/chevron2"/>
    <dgm:cxn modelId="{06DB0D9B-07A1-48E4-8F7B-9CB8E74E7AD9}" srcId="{A158AF4F-E7AF-494D-B502-14436B50D1B1}" destId="{148B9CB4-D748-4553-9991-2504D16D8D0C}" srcOrd="8" destOrd="0" parTransId="{B12BE801-7572-4FD9-B8A2-FFA22D488F86}" sibTransId="{907FE1D4-43D6-4CD5-A7F3-4D6E9CF116E6}"/>
    <dgm:cxn modelId="{843E8CED-C60A-4B57-91E6-570E4419EFA6}" srcId="{873F6D2A-C986-46A0-B24B-C43E8A375A01}" destId="{0441E071-7AF9-4A68-BE54-493A3C9FDB25}" srcOrd="0" destOrd="0" parTransId="{84E835A6-D13D-487D-914C-9801E2C8F85E}" sibTransId="{2FA1AE72-9CD9-410B-9AC4-35FE750DF348}"/>
    <dgm:cxn modelId="{253A4C26-D803-49B5-9E62-0426933BF80A}" type="presOf" srcId="{B278EEDA-F40E-4D94-A4CE-0F08FE3B32FE}" destId="{857DD0DE-48ED-40D5-B52F-6BFC820D5E39}" srcOrd="0" destOrd="0" presId="urn:microsoft.com/office/officeart/2005/8/layout/chevron2"/>
    <dgm:cxn modelId="{9375B679-9BE4-4929-B412-2CA393E51979}" type="presOf" srcId="{BFAD922E-090D-4D84-9161-195F3D33D1FB}" destId="{65C38AEE-957A-40A9-B106-648CF7B3A4D8}" srcOrd="0" destOrd="0" presId="urn:microsoft.com/office/officeart/2005/8/layout/chevron2"/>
    <dgm:cxn modelId="{1DEA586E-6E64-4A15-8751-32E396319DF1}" srcId="{A158AF4F-E7AF-494D-B502-14436B50D1B1}" destId="{06AD2366-3149-4BD2-9625-AA0C60A39CC1}" srcOrd="4" destOrd="0" parTransId="{FA4C36E9-6DC3-49E5-AA10-0778C09ECF1C}" sibTransId="{1B8F82F3-5793-4D39-81E8-A44B3E9ACC6F}"/>
    <dgm:cxn modelId="{1C4AC1B9-F69F-4B96-A941-0EDAD77B0A2A}" type="presOf" srcId="{68A6E4BA-F826-4B2F-867C-5F54A587235A}" destId="{BB5F556D-802E-4357-90D0-5196EB54CBF7}" srcOrd="0" destOrd="0" presId="urn:microsoft.com/office/officeart/2005/8/layout/chevron2"/>
    <dgm:cxn modelId="{4C3361EB-5487-46C6-86F8-CA1134D486F0}" type="presOf" srcId="{DE84C6C9-2D8A-419D-84B6-3DDF453F5874}" destId="{1F582574-3929-4212-9892-24B52DF4CCE9}" srcOrd="0" destOrd="0" presId="urn:microsoft.com/office/officeart/2005/8/layout/chevron2"/>
    <dgm:cxn modelId="{B9A7EF6E-1241-454D-9279-A74D261ABAD9}" srcId="{3887D768-DBDD-4196-8EC4-C041E818EA3E}" destId="{713ED724-C31B-41D5-9905-A6E687690A97}" srcOrd="0" destOrd="0" parTransId="{F08FDDC9-491D-47B4-B00E-EEF4AD169AA5}" sibTransId="{9EAD0E5A-0B7F-4C66-8C4E-C3F830289BFD}"/>
    <dgm:cxn modelId="{3E642515-84D1-4E9C-8E08-CD2010088C18}" type="presOf" srcId="{A158AF4F-E7AF-494D-B502-14436B50D1B1}" destId="{60BEABE5-F7E7-498B-8DA3-79A9235D26D6}" srcOrd="0" destOrd="0" presId="urn:microsoft.com/office/officeart/2005/8/layout/chevron2"/>
    <dgm:cxn modelId="{4F28492E-4572-41A9-B878-378BF754D9AF}" type="presOf" srcId="{713ED724-C31B-41D5-9905-A6E687690A97}" destId="{1278B5C0-5125-4459-9E86-98C9B601B393}" srcOrd="0" destOrd="0" presId="urn:microsoft.com/office/officeart/2005/8/layout/chevron2"/>
    <dgm:cxn modelId="{F5970070-4E59-4683-8A8E-F73484B65C63}" type="presOf" srcId="{906EE179-F23E-44B8-B49E-C8610D540512}" destId="{9222D2A3-5B0F-4755-873C-1EF108AF7E0F}" srcOrd="0" destOrd="0" presId="urn:microsoft.com/office/officeart/2005/8/layout/chevron2"/>
    <dgm:cxn modelId="{608656D3-AF1D-4A2A-B4FB-4F3E729E600E}" type="presOf" srcId="{D0E65BA6-34F4-49BE-ADD7-8F96CB5CAAFA}" destId="{5B0C174F-2876-4D89-A573-13D85A306962}" srcOrd="0" destOrd="0" presId="urn:microsoft.com/office/officeart/2005/8/layout/chevron2"/>
    <dgm:cxn modelId="{6506713A-A65A-414D-9FC7-B7592B473562}" type="presOf" srcId="{FACB0DDB-D793-4EB6-9633-C62D667B1768}" destId="{6B6E90C9-6A23-467D-B749-7045528DEB19}" srcOrd="0" destOrd="0" presId="urn:microsoft.com/office/officeart/2005/8/layout/chevron2"/>
    <dgm:cxn modelId="{C14A3B13-D7FD-4A6D-816A-F82E364C4BFD}" srcId="{A158AF4F-E7AF-494D-B502-14436B50D1B1}" destId="{2C13ED78-9AE1-4394-99FB-B99D718E2DC5}" srcOrd="0" destOrd="0" parTransId="{D7635536-9528-45E6-A8E4-2399DF626024}" sibTransId="{C5D0631B-0FB7-4DE5-A8A2-491DE610306B}"/>
    <dgm:cxn modelId="{F116CD55-06D1-4E79-BD33-CE2CE22F7A76}" type="presOf" srcId="{1CFFC5F4-BE08-494C-8B36-AA8B45DE94DE}" destId="{BFE80D6D-6DCB-4055-B6C1-C962FF1C3F59}" srcOrd="0" destOrd="0" presId="urn:microsoft.com/office/officeart/2005/8/layout/chevron2"/>
    <dgm:cxn modelId="{31B7C9BF-638A-4B20-B1C6-CEA1499943A5}" srcId="{A158AF4F-E7AF-494D-B502-14436B50D1B1}" destId="{5FA58CFD-2EEF-4B72-A72B-3E320D35659B}" srcOrd="5" destOrd="0" parTransId="{25F89A42-F378-4299-8FBF-46DBF4DBCD0D}" sibTransId="{FFA8741D-6DE2-4A61-8931-96FA08942F82}"/>
    <dgm:cxn modelId="{D032A9AF-5D56-468C-9F54-87CCDA54CDBA}" type="presOf" srcId="{38AFF256-EC9E-4453-B2DF-64251C23EF4E}" destId="{2F8410EB-E549-47FA-9495-D291A8E490C8}" srcOrd="0" destOrd="0" presId="urn:microsoft.com/office/officeart/2005/8/layout/chevron2"/>
    <dgm:cxn modelId="{EA2E73FB-659D-49A2-9727-350DE012B2BD}" srcId="{A158AF4F-E7AF-494D-B502-14436B50D1B1}" destId="{873F6D2A-C986-46A0-B24B-C43E8A375A01}" srcOrd="13" destOrd="0" parTransId="{623A32DB-E19F-4332-A86A-BCD8C92D920E}" sibTransId="{62265E7A-19B5-4021-A017-2518ED3B4F46}"/>
    <dgm:cxn modelId="{1697842B-A722-4870-B579-6923E7DBBFD0}" srcId="{DE84C6C9-2D8A-419D-84B6-3DDF453F5874}" destId="{FACB0DDB-D793-4EB6-9633-C62D667B1768}" srcOrd="0" destOrd="0" parTransId="{23288E41-A59D-4759-A1CB-C6863D8D4856}" sibTransId="{FE6DC3AD-0800-461D-A440-5F53E14D9262}"/>
    <dgm:cxn modelId="{097A9916-33D0-4843-8AB7-D014875571CC}" type="presOf" srcId="{BAAFC747-2A82-4C14-8C5D-4E55D2583F3F}" destId="{FA52F72E-DB6F-466A-B66F-73D5C28E1310}" srcOrd="0" destOrd="0" presId="urn:microsoft.com/office/officeart/2005/8/layout/chevron2"/>
    <dgm:cxn modelId="{46EC24B3-4F55-44AB-9DAB-912024005DB8}" srcId="{A158AF4F-E7AF-494D-B502-14436B50D1B1}" destId="{DE84C6C9-2D8A-419D-84B6-3DDF453F5874}" srcOrd="10" destOrd="0" parTransId="{788EFD92-0AAF-438C-976E-FECA4D5CA5A4}" sibTransId="{BAA20667-6EF5-495B-BDEE-137B6721F3DD}"/>
    <dgm:cxn modelId="{434EEA77-437D-44B9-BA76-78BF5F43AAE0}" srcId="{A158AF4F-E7AF-494D-B502-14436B50D1B1}" destId="{037AFEC1-D897-41A5-B94D-E28865EC8F03}" srcOrd="11" destOrd="0" parTransId="{56EF30F3-52A6-4A1D-ABAF-3A95A580301E}" sibTransId="{B2F09B5A-C082-4E11-AE4D-9DCF4FF9D321}"/>
    <dgm:cxn modelId="{908CD1BF-653E-4C99-954F-2188DA48D676}" srcId="{037AFEC1-D897-41A5-B94D-E28865EC8F03}" destId="{BAAFC747-2A82-4C14-8C5D-4E55D2583F3F}" srcOrd="0" destOrd="0" parTransId="{E36BA233-D2DA-4E12-96C7-BB38BAC02F09}" sibTransId="{4D55CB9D-1A0D-49FD-8D96-448F8C0F646F}"/>
    <dgm:cxn modelId="{3E68674E-A647-436D-A33B-96B1EDE03415}" type="presOf" srcId="{3744916F-FB79-4606-B51C-93F54A74DC29}" destId="{B03DD830-62DC-4499-8935-DEA7016CDC71}" srcOrd="0" destOrd="0" presId="urn:microsoft.com/office/officeart/2005/8/layout/chevron2"/>
    <dgm:cxn modelId="{50449B7A-7C45-4BBB-BDAF-BDA5B1A28874}" srcId="{A158AF4F-E7AF-494D-B502-14436B50D1B1}" destId="{3887D768-DBDD-4196-8EC4-C041E818EA3E}" srcOrd="12" destOrd="0" parTransId="{289AAC12-2804-43FF-B164-D9D5DF5CE314}" sibTransId="{90498779-F153-48A2-A7F5-D20A4893AE7F}"/>
    <dgm:cxn modelId="{019EE9C0-FD97-4CCC-B7AF-6957138BED3A}" srcId="{1CFFC5F4-BE08-494C-8B36-AA8B45DE94DE}" destId="{BFAD922E-090D-4D84-9161-195F3D33D1FB}" srcOrd="0" destOrd="0" parTransId="{D6ADED12-04FE-4E04-B913-6FF3F74DC7F3}" sibTransId="{63C79F22-A7B7-453E-83A6-3A6A429D94A6}"/>
    <dgm:cxn modelId="{F23D902C-C543-42CB-8EB4-E7275E7C209D}" srcId="{ECAE84B2-F44E-4326-9DB0-C0E7DFF06F2B}" destId="{906EE179-F23E-44B8-B49E-C8610D540512}" srcOrd="0" destOrd="0" parTransId="{B05DEE8F-DFDD-41A9-B775-4921A6F4A6D5}" sibTransId="{F84607A7-315C-452A-A813-DB79CF5E0B8B}"/>
    <dgm:cxn modelId="{50A5FA4E-7C3F-4E8F-9917-DE9E538DD832}" srcId="{148B9CB4-D748-4553-9991-2504D16D8D0C}" destId="{BA898533-0473-47E1-A2B2-CF6C1351C0A7}" srcOrd="0" destOrd="0" parTransId="{3876EF63-1AE8-42E6-B148-65FA29BCB859}" sibTransId="{1C1FAC48-AC10-48DB-B761-8FB4B7B6FF32}"/>
    <dgm:cxn modelId="{8B2A49B2-43B1-4806-A0FA-EEBD5BB46F25}" type="presOf" srcId="{5FA58CFD-2EEF-4B72-A72B-3E320D35659B}" destId="{3175D786-8A7A-4318-B0B0-D4080D40301A}" srcOrd="0" destOrd="0" presId="urn:microsoft.com/office/officeart/2005/8/layout/chevron2"/>
    <dgm:cxn modelId="{68F9F5E6-3976-448D-8FBA-A9777562CBA7}" type="presOf" srcId="{06AD2366-3149-4BD2-9625-AA0C60A39CC1}" destId="{4A59EA53-C658-4E60-BDB8-B859DD8D82D5}" srcOrd="0" destOrd="0" presId="urn:microsoft.com/office/officeart/2005/8/layout/chevron2"/>
    <dgm:cxn modelId="{752E19AD-1437-4EB4-893B-0FE2E355F30A}" type="presOf" srcId="{148B9CB4-D748-4553-9991-2504D16D8D0C}" destId="{D66C6EA9-42F5-42BF-B316-ECAE49B87336}" srcOrd="0" destOrd="0" presId="urn:microsoft.com/office/officeart/2005/8/layout/chevron2"/>
    <dgm:cxn modelId="{11A75E61-58F8-46EE-916B-F55950F8DAF1}" srcId="{FFC150D2-990C-43D8-8751-CA10B4D67406}" destId="{787475EA-C286-4F35-9047-382A80E6E8AB}" srcOrd="0" destOrd="0" parTransId="{59995EBA-D6B3-42FF-A955-96F639103DA0}" sibTransId="{55D01B17-EF4B-4AB7-BBDF-4ABF9647994B}"/>
    <dgm:cxn modelId="{A423D6E5-CADF-4571-97A2-696B8C80AF45}" srcId="{A158AF4F-E7AF-494D-B502-14436B50D1B1}" destId="{FFC150D2-990C-43D8-8751-CA10B4D67406}" srcOrd="2" destOrd="0" parTransId="{8BC86896-8724-4820-8E48-721BB036CBA5}" sibTransId="{16785A19-DDE0-4C8E-B911-23904D64B609}"/>
    <dgm:cxn modelId="{C996CB23-7887-4A53-95A2-1AA1D6E6161F}" type="presOf" srcId="{644CEABC-2C2A-437B-A6D0-FE8618192298}" destId="{3096B2FD-1743-4DBB-B005-F9B59AFF0A68}" srcOrd="0" destOrd="0" presId="urn:microsoft.com/office/officeart/2005/8/layout/chevron2"/>
    <dgm:cxn modelId="{0474C4F2-78ED-4D55-B43A-608C5459F773}" type="presOf" srcId="{FFC150D2-990C-43D8-8751-CA10B4D67406}" destId="{B7666C7F-8A0F-4181-8851-6F86D0A5D741}" srcOrd="0" destOrd="0" presId="urn:microsoft.com/office/officeart/2005/8/layout/chevron2"/>
    <dgm:cxn modelId="{13562DAC-3CD3-4D1C-8996-2B19B8C71634}" type="presOf" srcId="{ECAE84B2-F44E-4326-9DB0-C0E7DFF06F2B}" destId="{EBBF97C7-8E32-47E8-80A5-E8CB48569F0A}" srcOrd="0" destOrd="0" presId="urn:microsoft.com/office/officeart/2005/8/layout/chevron2"/>
    <dgm:cxn modelId="{C5200243-A7D4-4C0E-919A-87873183C59E}" type="presParOf" srcId="{60BEABE5-F7E7-498B-8DA3-79A9235D26D6}" destId="{412703E1-0BCD-48CA-BF0D-B80572EDCF45}" srcOrd="0" destOrd="0" presId="urn:microsoft.com/office/officeart/2005/8/layout/chevron2"/>
    <dgm:cxn modelId="{891982FB-D092-49D2-A25A-579DEEE95076}" type="presParOf" srcId="{412703E1-0BCD-48CA-BF0D-B80572EDCF45}" destId="{E163C83D-1DBF-4F57-97BC-06A962FC34FC}" srcOrd="0" destOrd="0" presId="urn:microsoft.com/office/officeart/2005/8/layout/chevron2"/>
    <dgm:cxn modelId="{648B3123-EE7D-4E5C-A64D-B87F82C66594}" type="presParOf" srcId="{412703E1-0BCD-48CA-BF0D-B80572EDCF45}" destId="{2F8410EB-E549-47FA-9495-D291A8E490C8}" srcOrd="1" destOrd="0" presId="urn:microsoft.com/office/officeart/2005/8/layout/chevron2"/>
    <dgm:cxn modelId="{40B0D602-78A9-428F-8619-14C0B05D2FDC}" type="presParOf" srcId="{60BEABE5-F7E7-498B-8DA3-79A9235D26D6}" destId="{F8AD5A4D-897E-48B9-B533-3296CA3BAB28}" srcOrd="1" destOrd="0" presId="urn:microsoft.com/office/officeart/2005/8/layout/chevron2"/>
    <dgm:cxn modelId="{31D813BB-AE0F-4B1F-9F1E-9C8CD716420E}" type="presParOf" srcId="{60BEABE5-F7E7-498B-8DA3-79A9235D26D6}" destId="{9F2829BF-7BBC-4EBB-91F2-C778E98979BD}" srcOrd="2" destOrd="0" presId="urn:microsoft.com/office/officeart/2005/8/layout/chevron2"/>
    <dgm:cxn modelId="{D378BCCD-263C-4A93-8B62-F5081EC89C60}" type="presParOf" srcId="{9F2829BF-7BBC-4EBB-91F2-C778E98979BD}" destId="{BFE80D6D-6DCB-4055-B6C1-C962FF1C3F59}" srcOrd="0" destOrd="0" presId="urn:microsoft.com/office/officeart/2005/8/layout/chevron2"/>
    <dgm:cxn modelId="{92590CFE-7C25-4E6B-9886-34E2A302D271}" type="presParOf" srcId="{9F2829BF-7BBC-4EBB-91F2-C778E98979BD}" destId="{65C38AEE-957A-40A9-B106-648CF7B3A4D8}" srcOrd="1" destOrd="0" presId="urn:microsoft.com/office/officeart/2005/8/layout/chevron2"/>
    <dgm:cxn modelId="{FEF09035-3190-4B6E-A419-784F1C33F245}" type="presParOf" srcId="{60BEABE5-F7E7-498B-8DA3-79A9235D26D6}" destId="{7DB5699F-A7C4-472B-840C-CEC93888D59B}" srcOrd="3" destOrd="0" presId="urn:microsoft.com/office/officeart/2005/8/layout/chevron2"/>
    <dgm:cxn modelId="{7E595155-3C20-4D3F-853E-D65906B6F293}" type="presParOf" srcId="{60BEABE5-F7E7-498B-8DA3-79A9235D26D6}" destId="{2DBB2835-03FB-444F-A355-A7861EB15BED}" srcOrd="4" destOrd="0" presId="urn:microsoft.com/office/officeart/2005/8/layout/chevron2"/>
    <dgm:cxn modelId="{FC1A9041-431D-4139-91D0-A3E5FD89E953}" type="presParOf" srcId="{2DBB2835-03FB-444F-A355-A7861EB15BED}" destId="{B7666C7F-8A0F-4181-8851-6F86D0A5D741}" srcOrd="0" destOrd="0" presId="urn:microsoft.com/office/officeart/2005/8/layout/chevron2"/>
    <dgm:cxn modelId="{0C5416A1-7467-4001-8A38-71EB323DCFF7}" type="presParOf" srcId="{2DBB2835-03FB-444F-A355-A7861EB15BED}" destId="{2942FFA8-BF3D-4746-BBC9-9F38597BFB41}" srcOrd="1" destOrd="0" presId="urn:microsoft.com/office/officeart/2005/8/layout/chevron2"/>
    <dgm:cxn modelId="{6B392412-2D78-4528-BEA2-AAAA4993620E}" type="presParOf" srcId="{60BEABE5-F7E7-498B-8DA3-79A9235D26D6}" destId="{BA1F36C9-7361-4A5E-B2A6-2C3A5EFC023E}" srcOrd="5" destOrd="0" presId="urn:microsoft.com/office/officeart/2005/8/layout/chevron2"/>
    <dgm:cxn modelId="{7A06BA31-CD8F-4824-87D3-97853744B79E}" type="presParOf" srcId="{60BEABE5-F7E7-498B-8DA3-79A9235D26D6}" destId="{541F8FF3-EA4A-44CA-9361-3D6B860E9E33}" srcOrd="6" destOrd="0" presId="urn:microsoft.com/office/officeart/2005/8/layout/chevron2"/>
    <dgm:cxn modelId="{F8F5349C-FFE0-42C5-BE1A-2C4424FC0F72}" type="presParOf" srcId="{541F8FF3-EA4A-44CA-9361-3D6B860E9E33}" destId="{B03DD830-62DC-4499-8935-DEA7016CDC71}" srcOrd="0" destOrd="0" presId="urn:microsoft.com/office/officeart/2005/8/layout/chevron2"/>
    <dgm:cxn modelId="{5F19D522-5C96-4362-8777-92821F4AA6C3}" type="presParOf" srcId="{541F8FF3-EA4A-44CA-9361-3D6B860E9E33}" destId="{3943D1B6-1454-4B34-8789-D74B633A9B30}" srcOrd="1" destOrd="0" presId="urn:microsoft.com/office/officeart/2005/8/layout/chevron2"/>
    <dgm:cxn modelId="{9538B7EA-9676-4F0C-885C-EFDE21F84AFF}" type="presParOf" srcId="{60BEABE5-F7E7-498B-8DA3-79A9235D26D6}" destId="{0009C423-D6F1-4CDF-9A7A-14C8CEAE130C}" srcOrd="7" destOrd="0" presId="urn:microsoft.com/office/officeart/2005/8/layout/chevron2"/>
    <dgm:cxn modelId="{C03D1CA8-6D6D-4811-84C2-C762F03011CE}" type="presParOf" srcId="{60BEABE5-F7E7-498B-8DA3-79A9235D26D6}" destId="{7F8337FF-17C8-4166-9DFC-18328DD571CF}" srcOrd="8" destOrd="0" presId="urn:microsoft.com/office/officeart/2005/8/layout/chevron2"/>
    <dgm:cxn modelId="{88EAFB18-24C8-482E-985A-79CB0F717FD3}" type="presParOf" srcId="{7F8337FF-17C8-4166-9DFC-18328DD571CF}" destId="{4A59EA53-C658-4E60-BDB8-B859DD8D82D5}" srcOrd="0" destOrd="0" presId="urn:microsoft.com/office/officeart/2005/8/layout/chevron2"/>
    <dgm:cxn modelId="{FD45F5F8-B2E1-4604-A51C-8CA7D9126131}" type="presParOf" srcId="{7F8337FF-17C8-4166-9DFC-18328DD571CF}" destId="{5B0C174F-2876-4D89-A573-13D85A306962}" srcOrd="1" destOrd="0" presId="urn:microsoft.com/office/officeart/2005/8/layout/chevron2"/>
    <dgm:cxn modelId="{95876488-03B1-4150-9BC9-0E5BF45A418C}" type="presParOf" srcId="{60BEABE5-F7E7-498B-8DA3-79A9235D26D6}" destId="{EA973C44-B4CF-4E18-8E2B-83A7E576412C}" srcOrd="9" destOrd="0" presId="urn:microsoft.com/office/officeart/2005/8/layout/chevron2"/>
    <dgm:cxn modelId="{74299116-23A4-49AF-9238-D4665144806C}" type="presParOf" srcId="{60BEABE5-F7E7-498B-8DA3-79A9235D26D6}" destId="{434FE72F-AD6B-433F-8B6E-EB42577A31B3}" srcOrd="10" destOrd="0" presId="urn:microsoft.com/office/officeart/2005/8/layout/chevron2"/>
    <dgm:cxn modelId="{3AE539DB-A937-496F-8842-2B63C395A975}" type="presParOf" srcId="{434FE72F-AD6B-433F-8B6E-EB42577A31B3}" destId="{3175D786-8A7A-4318-B0B0-D4080D40301A}" srcOrd="0" destOrd="0" presId="urn:microsoft.com/office/officeart/2005/8/layout/chevron2"/>
    <dgm:cxn modelId="{9363D2A7-7195-45CE-9711-DA5FE68BD804}" type="presParOf" srcId="{434FE72F-AD6B-433F-8B6E-EB42577A31B3}" destId="{AB64DC81-45AC-49DB-979C-7CFA1D6AF901}" srcOrd="1" destOrd="0" presId="urn:microsoft.com/office/officeart/2005/8/layout/chevron2"/>
    <dgm:cxn modelId="{7654A5C3-D18D-4036-B633-49C244B1F386}" type="presParOf" srcId="{60BEABE5-F7E7-498B-8DA3-79A9235D26D6}" destId="{43A82D17-71CF-4F24-9C83-61F0620E59DE}" srcOrd="11" destOrd="0" presId="urn:microsoft.com/office/officeart/2005/8/layout/chevron2"/>
    <dgm:cxn modelId="{B35D125D-1CEF-446C-B053-F1AAD4433306}" type="presParOf" srcId="{60BEABE5-F7E7-498B-8DA3-79A9235D26D6}" destId="{D320EADD-1AA4-49A9-8C92-3A76A79815E9}" srcOrd="12" destOrd="0" presId="urn:microsoft.com/office/officeart/2005/8/layout/chevron2"/>
    <dgm:cxn modelId="{F3306475-3335-4038-B665-582181D45596}" type="presParOf" srcId="{D320EADD-1AA4-49A9-8C92-3A76A79815E9}" destId="{857DD0DE-48ED-40D5-B52F-6BFC820D5E39}" srcOrd="0" destOrd="0" presId="urn:microsoft.com/office/officeart/2005/8/layout/chevron2"/>
    <dgm:cxn modelId="{B682B620-BE8B-4E96-A8E3-9DC3EF147338}" type="presParOf" srcId="{D320EADD-1AA4-49A9-8C92-3A76A79815E9}" destId="{1C012868-0FCB-4442-B9A7-87A5220BD67E}" srcOrd="1" destOrd="0" presId="urn:microsoft.com/office/officeart/2005/8/layout/chevron2"/>
    <dgm:cxn modelId="{6D258E21-E4B0-4199-8CD6-8D7DDC97FBE3}" type="presParOf" srcId="{60BEABE5-F7E7-498B-8DA3-79A9235D26D6}" destId="{4C9604DF-08DD-4073-98F0-6C105A7B5551}" srcOrd="13" destOrd="0" presId="urn:microsoft.com/office/officeart/2005/8/layout/chevron2"/>
    <dgm:cxn modelId="{B350D412-0AB0-4C80-9181-FCF60603EE53}" type="presParOf" srcId="{60BEABE5-F7E7-498B-8DA3-79A9235D26D6}" destId="{CB665A37-4EEA-4164-99CD-C5335650F26E}" srcOrd="14" destOrd="0" presId="urn:microsoft.com/office/officeart/2005/8/layout/chevron2"/>
    <dgm:cxn modelId="{68627603-5E03-45E8-9B06-DCC0890F45D9}" type="presParOf" srcId="{CB665A37-4EEA-4164-99CD-C5335650F26E}" destId="{3096B2FD-1743-4DBB-B005-F9B59AFF0A68}" srcOrd="0" destOrd="0" presId="urn:microsoft.com/office/officeart/2005/8/layout/chevron2"/>
    <dgm:cxn modelId="{4845C24B-DF31-4326-BA64-F53E34B35FC7}" type="presParOf" srcId="{CB665A37-4EEA-4164-99CD-C5335650F26E}" destId="{BB5F556D-802E-4357-90D0-5196EB54CBF7}" srcOrd="1" destOrd="0" presId="urn:microsoft.com/office/officeart/2005/8/layout/chevron2"/>
    <dgm:cxn modelId="{073591A0-75CE-43E4-9E38-E09AD6F2ACE9}" type="presParOf" srcId="{60BEABE5-F7E7-498B-8DA3-79A9235D26D6}" destId="{940C10FC-E6AC-4EE1-922E-3DBB7A960ED3}" srcOrd="15" destOrd="0" presId="urn:microsoft.com/office/officeart/2005/8/layout/chevron2"/>
    <dgm:cxn modelId="{B00325A7-5CDA-47D3-A8C5-EF2C6B12CACF}" type="presParOf" srcId="{60BEABE5-F7E7-498B-8DA3-79A9235D26D6}" destId="{FB406CAE-096C-40A8-8469-4C9263774054}" srcOrd="16" destOrd="0" presId="urn:microsoft.com/office/officeart/2005/8/layout/chevron2"/>
    <dgm:cxn modelId="{4B23F8A2-DA17-4F18-8AE8-8ACEF769FFE1}" type="presParOf" srcId="{FB406CAE-096C-40A8-8469-4C9263774054}" destId="{D66C6EA9-42F5-42BF-B316-ECAE49B87336}" srcOrd="0" destOrd="0" presId="urn:microsoft.com/office/officeart/2005/8/layout/chevron2"/>
    <dgm:cxn modelId="{F34CD8B5-1F01-467C-89B0-B2D4DAB215C7}" type="presParOf" srcId="{FB406CAE-096C-40A8-8469-4C9263774054}" destId="{BBA1C2BC-DDB8-49D3-B42A-831174FB54FF}" srcOrd="1" destOrd="0" presId="urn:microsoft.com/office/officeart/2005/8/layout/chevron2"/>
    <dgm:cxn modelId="{90068CAB-85AD-4EA5-BE6D-31138A6B243C}" type="presParOf" srcId="{60BEABE5-F7E7-498B-8DA3-79A9235D26D6}" destId="{D6C20308-AA8F-4DAC-B9E8-57AE8BC834D6}" srcOrd="17" destOrd="0" presId="urn:microsoft.com/office/officeart/2005/8/layout/chevron2"/>
    <dgm:cxn modelId="{531A6D61-CA6C-432D-889C-040C94F84467}" type="presParOf" srcId="{60BEABE5-F7E7-498B-8DA3-79A9235D26D6}" destId="{998069D2-38B1-42DF-95E6-45033B35BCCF}" srcOrd="18" destOrd="0" presId="urn:microsoft.com/office/officeart/2005/8/layout/chevron2"/>
    <dgm:cxn modelId="{6C60E706-F032-4D6A-81CD-FAD11C978F2B}" type="presParOf" srcId="{998069D2-38B1-42DF-95E6-45033B35BCCF}" destId="{EBBF97C7-8E32-47E8-80A5-E8CB48569F0A}" srcOrd="0" destOrd="0" presId="urn:microsoft.com/office/officeart/2005/8/layout/chevron2"/>
    <dgm:cxn modelId="{692AD8BB-7EF7-47FB-93FE-B63805B1F7B2}" type="presParOf" srcId="{998069D2-38B1-42DF-95E6-45033B35BCCF}" destId="{9222D2A3-5B0F-4755-873C-1EF108AF7E0F}" srcOrd="1" destOrd="0" presId="urn:microsoft.com/office/officeart/2005/8/layout/chevron2"/>
    <dgm:cxn modelId="{CDA202F2-C07C-4819-A350-D50A7C6FB99C}" type="presParOf" srcId="{60BEABE5-F7E7-498B-8DA3-79A9235D26D6}" destId="{AC10347B-8600-44E7-9FE0-F4FABB3EEF26}" srcOrd="19" destOrd="0" presId="urn:microsoft.com/office/officeart/2005/8/layout/chevron2"/>
    <dgm:cxn modelId="{EF738F2A-E5AF-49DC-AE59-EBDB39BC74F9}" type="presParOf" srcId="{60BEABE5-F7E7-498B-8DA3-79A9235D26D6}" destId="{47C5E3E0-9C3B-46C2-B495-152CEBB0A1B1}" srcOrd="20" destOrd="0" presId="urn:microsoft.com/office/officeart/2005/8/layout/chevron2"/>
    <dgm:cxn modelId="{2176F029-9DA1-4E3F-A5B5-7A7C55391C6A}" type="presParOf" srcId="{47C5E3E0-9C3B-46C2-B495-152CEBB0A1B1}" destId="{1F582574-3929-4212-9892-24B52DF4CCE9}" srcOrd="0" destOrd="0" presId="urn:microsoft.com/office/officeart/2005/8/layout/chevron2"/>
    <dgm:cxn modelId="{2B06E533-FA55-413C-A2DF-89D1445D7055}" type="presParOf" srcId="{47C5E3E0-9C3B-46C2-B495-152CEBB0A1B1}" destId="{6B6E90C9-6A23-467D-B749-7045528DEB19}" srcOrd="1" destOrd="0" presId="urn:microsoft.com/office/officeart/2005/8/layout/chevron2"/>
    <dgm:cxn modelId="{AC2DC523-CED5-4860-902C-5CF72F0283FA}" type="presParOf" srcId="{60BEABE5-F7E7-498B-8DA3-79A9235D26D6}" destId="{35EEABBC-8E79-4796-B5C1-96720602C21A}" srcOrd="21" destOrd="0" presId="urn:microsoft.com/office/officeart/2005/8/layout/chevron2"/>
    <dgm:cxn modelId="{DB18EF77-ECF3-49D7-93D8-730C432FB42E}" type="presParOf" srcId="{60BEABE5-F7E7-498B-8DA3-79A9235D26D6}" destId="{8EB4C906-7626-425C-B7CA-F87092298A0B}" srcOrd="22" destOrd="0" presId="urn:microsoft.com/office/officeart/2005/8/layout/chevron2"/>
    <dgm:cxn modelId="{1855DA0C-1F38-4223-9ACC-BB1D867E40E8}" type="presParOf" srcId="{8EB4C906-7626-425C-B7CA-F87092298A0B}" destId="{28D2BDED-E4ED-4918-8E06-0E8B8CE85B81}" srcOrd="0" destOrd="0" presId="urn:microsoft.com/office/officeart/2005/8/layout/chevron2"/>
    <dgm:cxn modelId="{7EDF5E58-F669-41A6-BCB3-F4B8CFA1F93E}" type="presParOf" srcId="{8EB4C906-7626-425C-B7CA-F87092298A0B}" destId="{FA52F72E-DB6F-466A-B66F-73D5C28E1310}" srcOrd="1" destOrd="0" presId="urn:microsoft.com/office/officeart/2005/8/layout/chevron2"/>
    <dgm:cxn modelId="{A8417212-9824-4708-B703-803A4B9FA9F2}" type="presParOf" srcId="{60BEABE5-F7E7-498B-8DA3-79A9235D26D6}" destId="{5D2481B5-7537-46D7-8C9F-3A88CF764257}" srcOrd="23" destOrd="0" presId="urn:microsoft.com/office/officeart/2005/8/layout/chevron2"/>
    <dgm:cxn modelId="{AC8FDC3C-B858-4B89-832D-EE6FD362D827}" type="presParOf" srcId="{60BEABE5-F7E7-498B-8DA3-79A9235D26D6}" destId="{839F9A2F-1405-4754-8B82-B17CCC696672}" srcOrd="24" destOrd="0" presId="urn:microsoft.com/office/officeart/2005/8/layout/chevron2"/>
    <dgm:cxn modelId="{34AA905D-006C-4E3C-8B5C-1B72B20243E9}" type="presParOf" srcId="{839F9A2F-1405-4754-8B82-B17CCC696672}" destId="{111B82B5-D230-45B5-A8B8-05DF31EF9F49}" srcOrd="0" destOrd="0" presId="urn:microsoft.com/office/officeart/2005/8/layout/chevron2"/>
    <dgm:cxn modelId="{9BA82B74-A806-4817-8AE5-19EEAFE8C216}" type="presParOf" srcId="{839F9A2F-1405-4754-8B82-B17CCC696672}" destId="{1278B5C0-5125-4459-9E86-98C9B601B393}" srcOrd="1" destOrd="0" presId="urn:microsoft.com/office/officeart/2005/8/layout/chevron2"/>
    <dgm:cxn modelId="{1463BADB-330D-4F12-8135-2F4D870349C5}" type="presParOf" srcId="{60BEABE5-F7E7-498B-8DA3-79A9235D26D6}" destId="{C8951DAF-383A-4112-8B32-4B8E76D7DEBB}" srcOrd="25" destOrd="0" presId="urn:microsoft.com/office/officeart/2005/8/layout/chevron2"/>
    <dgm:cxn modelId="{D2646755-39AF-4359-BE97-C43417B8D5B7}" type="presParOf" srcId="{60BEABE5-F7E7-498B-8DA3-79A9235D26D6}" destId="{6DC28542-0DA8-4381-B7FC-86CCF031647D}" srcOrd="26" destOrd="0" presId="urn:microsoft.com/office/officeart/2005/8/layout/chevron2"/>
    <dgm:cxn modelId="{B6034425-4AA7-49B9-840B-3BEAB2D0594A}" type="presParOf" srcId="{6DC28542-0DA8-4381-B7FC-86CCF031647D}" destId="{D8DFCDA7-7A66-4BF3-A503-E12B588719DD}" srcOrd="0" destOrd="0" presId="urn:microsoft.com/office/officeart/2005/8/layout/chevron2"/>
    <dgm:cxn modelId="{D5885514-1DDF-4D36-A034-891A623E2863}" type="presParOf" srcId="{6DC28542-0DA8-4381-B7FC-86CCF031647D}" destId="{0155F0F3-5217-4295-ACDB-FF23A1695D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EE493-E5CD-4A61-9D62-8AB96608F716}">
      <dsp:nvSpPr>
        <dsp:cNvPr id="0" name=""/>
        <dsp:cNvSpPr/>
      </dsp:nvSpPr>
      <dsp:spPr>
        <a:xfrm>
          <a:off x="8004512" y="1853451"/>
          <a:ext cx="422704" cy="78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495"/>
              </a:lnTo>
              <a:lnTo>
                <a:pt x="422704" y="718495"/>
              </a:lnTo>
              <a:lnTo>
                <a:pt x="422704" y="78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D20DA-06B2-434F-BC25-960AC4F1234E}">
      <dsp:nvSpPr>
        <dsp:cNvPr id="0" name=""/>
        <dsp:cNvSpPr/>
      </dsp:nvSpPr>
      <dsp:spPr>
        <a:xfrm>
          <a:off x="7581807" y="3245446"/>
          <a:ext cx="459093" cy="656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936"/>
              </a:lnTo>
              <a:lnTo>
                <a:pt x="459093" y="588936"/>
              </a:lnTo>
              <a:lnTo>
                <a:pt x="459093" y="656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5F9DB-F481-4714-9B81-701763E844B4}">
      <dsp:nvSpPr>
        <dsp:cNvPr id="0" name=""/>
        <dsp:cNvSpPr/>
      </dsp:nvSpPr>
      <dsp:spPr>
        <a:xfrm>
          <a:off x="7159107" y="3245446"/>
          <a:ext cx="422700" cy="653625"/>
        </a:xfrm>
        <a:custGeom>
          <a:avLst/>
          <a:gdLst/>
          <a:ahLst/>
          <a:cxnLst/>
          <a:rect l="0" t="0" r="0" b="0"/>
          <a:pathLst>
            <a:path>
              <a:moveTo>
                <a:pt x="422700" y="0"/>
              </a:moveTo>
              <a:lnTo>
                <a:pt x="422700" y="585703"/>
              </a:lnTo>
              <a:lnTo>
                <a:pt x="0" y="585703"/>
              </a:lnTo>
              <a:lnTo>
                <a:pt x="0" y="653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E6125-9CAB-4FE1-835A-1AA60EBBD093}">
      <dsp:nvSpPr>
        <dsp:cNvPr id="0" name=""/>
        <dsp:cNvSpPr/>
      </dsp:nvSpPr>
      <dsp:spPr>
        <a:xfrm>
          <a:off x="7581807" y="1853451"/>
          <a:ext cx="422704" cy="786417"/>
        </a:xfrm>
        <a:custGeom>
          <a:avLst/>
          <a:gdLst/>
          <a:ahLst/>
          <a:cxnLst/>
          <a:rect l="0" t="0" r="0" b="0"/>
          <a:pathLst>
            <a:path>
              <a:moveTo>
                <a:pt x="422704" y="0"/>
              </a:moveTo>
              <a:lnTo>
                <a:pt x="422704" y="718495"/>
              </a:lnTo>
              <a:lnTo>
                <a:pt x="0" y="718495"/>
              </a:lnTo>
              <a:lnTo>
                <a:pt x="0" y="78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58C5B-11D4-42C2-A8EA-7CBB71CB15BC}">
      <dsp:nvSpPr>
        <dsp:cNvPr id="0" name=""/>
        <dsp:cNvSpPr/>
      </dsp:nvSpPr>
      <dsp:spPr>
        <a:xfrm>
          <a:off x="4647511" y="605578"/>
          <a:ext cx="3357001" cy="642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907"/>
              </a:lnTo>
              <a:lnTo>
                <a:pt x="3357001" y="573907"/>
              </a:lnTo>
              <a:lnTo>
                <a:pt x="3357001" y="642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57BBB-F177-41AD-B799-6EECA55A6F0B}">
      <dsp:nvSpPr>
        <dsp:cNvPr id="0" name=""/>
        <dsp:cNvSpPr/>
      </dsp:nvSpPr>
      <dsp:spPr>
        <a:xfrm>
          <a:off x="5915625" y="1853451"/>
          <a:ext cx="829245" cy="78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536"/>
              </a:lnTo>
              <a:lnTo>
                <a:pt x="829245" y="718536"/>
              </a:lnTo>
              <a:lnTo>
                <a:pt x="829245" y="7866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9473-2ADB-48A7-91E9-9FC2AF88AA36}">
      <dsp:nvSpPr>
        <dsp:cNvPr id="0" name=""/>
        <dsp:cNvSpPr/>
      </dsp:nvSpPr>
      <dsp:spPr>
        <a:xfrm>
          <a:off x="5869905" y="1853451"/>
          <a:ext cx="91440" cy="786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536"/>
              </a:lnTo>
              <a:lnTo>
                <a:pt x="45980" y="718536"/>
              </a:lnTo>
              <a:lnTo>
                <a:pt x="45980" y="7866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66509-D9B3-4C3C-B3D7-17659EFC5006}">
      <dsp:nvSpPr>
        <dsp:cNvPr id="0" name=""/>
        <dsp:cNvSpPr/>
      </dsp:nvSpPr>
      <dsp:spPr>
        <a:xfrm>
          <a:off x="5086899" y="1853451"/>
          <a:ext cx="828725" cy="786658"/>
        </a:xfrm>
        <a:custGeom>
          <a:avLst/>
          <a:gdLst/>
          <a:ahLst/>
          <a:cxnLst/>
          <a:rect l="0" t="0" r="0" b="0"/>
          <a:pathLst>
            <a:path>
              <a:moveTo>
                <a:pt x="828725" y="0"/>
              </a:moveTo>
              <a:lnTo>
                <a:pt x="828725" y="718536"/>
              </a:lnTo>
              <a:lnTo>
                <a:pt x="0" y="718536"/>
              </a:lnTo>
              <a:lnTo>
                <a:pt x="0" y="7866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C92D3-6632-423E-8AF6-C8197A731B67}">
      <dsp:nvSpPr>
        <dsp:cNvPr id="0" name=""/>
        <dsp:cNvSpPr/>
      </dsp:nvSpPr>
      <dsp:spPr>
        <a:xfrm>
          <a:off x="4647511" y="605578"/>
          <a:ext cx="1268114" cy="642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907"/>
              </a:lnTo>
              <a:lnTo>
                <a:pt x="1268114" y="573907"/>
              </a:lnTo>
              <a:lnTo>
                <a:pt x="1268114" y="642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52EB6-7EAC-44D0-A6F3-F26F41693556}">
      <dsp:nvSpPr>
        <dsp:cNvPr id="0" name=""/>
        <dsp:cNvSpPr/>
      </dsp:nvSpPr>
      <dsp:spPr>
        <a:xfrm>
          <a:off x="4203722" y="3245446"/>
          <a:ext cx="91440" cy="6533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456"/>
              </a:lnTo>
              <a:lnTo>
                <a:pt x="45979" y="585456"/>
              </a:lnTo>
              <a:lnTo>
                <a:pt x="45979" y="65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FD021-7142-4042-A25C-CD7311758FD9}">
      <dsp:nvSpPr>
        <dsp:cNvPr id="0" name=""/>
        <dsp:cNvSpPr/>
      </dsp:nvSpPr>
      <dsp:spPr>
        <a:xfrm>
          <a:off x="3404033" y="1853451"/>
          <a:ext cx="845409" cy="78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495"/>
              </a:lnTo>
              <a:lnTo>
                <a:pt x="845409" y="718495"/>
              </a:lnTo>
              <a:lnTo>
                <a:pt x="845409" y="78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74000-A092-4D76-83E1-E1410CBD4436}">
      <dsp:nvSpPr>
        <dsp:cNvPr id="0" name=""/>
        <dsp:cNvSpPr/>
      </dsp:nvSpPr>
      <dsp:spPr>
        <a:xfrm>
          <a:off x="3358313" y="1853451"/>
          <a:ext cx="91440" cy="786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95A2D-DACB-4CC1-84BB-9ABBC5817093}">
      <dsp:nvSpPr>
        <dsp:cNvPr id="0" name=""/>
        <dsp:cNvSpPr/>
      </dsp:nvSpPr>
      <dsp:spPr>
        <a:xfrm>
          <a:off x="2512903" y="3245446"/>
          <a:ext cx="91440" cy="6533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456"/>
              </a:lnTo>
              <a:lnTo>
                <a:pt x="45980" y="585456"/>
              </a:lnTo>
              <a:lnTo>
                <a:pt x="45980" y="65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33ED4-311B-4E9A-B0A3-D307226374F3}">
      <dsp:nvSpPr>
        <dsp:cNvPr id="0" name=""/>
        <dsp:cNvSpPr/>
      </dsp:nvSpPr>
      <dsp:spPr>
        <a:xfrm>
          <a:off x="2558623" y="1853451"/>
          <a:ext cx="845409" cy="786417"/>
        </a:xfrm>
        <a:custGeom>
          <a:avLst/>
          <a:gdLst/>
          <a:ahLst/>
          <a:cxnLst/>
          <a:rect l="0" t="0" r="0" b="0"/>
          <a:pathLst>
            <a:path>
              <a:moveTo>
                <a:pt x="845409" y="0"/>
              </a:moveTo>
              <a:lnTo>
                <a:pt x="845409" y="718495"/>
              </a:lnTo>
              <a:lnTo>
                <a:pt x="0" y="718495"/>
              </a:lnTo>
              <a:lnTo>
                <a:pt x="0" y="78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01A27-47EC-40C0-8466-80A92F6A5CC3}">
      <dsp:nvSpPr>
        <dsp:cNvPr id="0" name=""/>
        <dsp:cNvSpPr/>
      </dsp:nvSpPr>
      <dsp:spPr>
        <a:xfrm>
          <a:off x="3404033" y="605578"/>
          <a:ext cx="1243477" cy="642295"/>
        </a:xfrm>
        <a:custGeom>
          <a:avLst/>
          <a:gdLst/>
          <a:ahLst/>
          <a:cxnLst/>
          <a:rect l="0" t="0" r="0" b="0"/>
          <a:pathLst>
            <a:path>
              <a:moveTo>
                <a:pt x="1243477" y="0"/>
              </a:moveTo>
              <a:lnTo>
                <a:pt x="1243477" y="573907"/>
              </a:lnTo>
              <a:lnTo>
                <a:pt x="0" y="573907"/>
              </a:lnTo>
              <a:lnTo>
                <a:pt x="0" y="642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B5471-B2F3-4D2A-A755-BE5C267C481A}">
      <dsp:nvSpPr>
        <dsp:cNvPr id="0" name=""/>
        <dsp:cNvSpPr/>
      </dsp:nvSpPr>
      <dsp:spPr>
        <a:xfrm>
          <a:off x="1290509" y="1853451"/>
          <a:ext cx="422704" cy="78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495"/>
              </a:lnTo>
              <a:lnTo>
                <a:pt x="422704" y="718495"/>
              </a:lnTo>
              <a:lnTo>
                <a:pt x="422704" y="78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93C22-FD9C-4266-8CFF-E5308216582C}">
      <dsp:nvSpPr>
        <dsp:cNvPr id="0" name=""/>
        <dsp:cNvSpPr/>
      </dsp:nvSpPr>
      <dsp:spPr>
        <a:xfrm>
          <a:off x="867805" y="3245446"/>
          <a:ext cx="414748" cy="653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456"/>
              </a:lnTo>
              <a:lnTo>
                <a:pt x="414748" y="585456"/>
              </a:lnTo>
              <a:lnTo>
                <a:pt x="414748" y="65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5499-AE6C-419C-9932-0C7A39FB6B1B}">
      <dsp:nvSpPr>
        <dsp:cNvPr id="0" name=""/>
        <dsp:cNvSpPr/>
      </dsp:nvSpPr>
      <dsp:spPr>
        <a:xfrm>
          <a:off x="453576" y="3245446"/>
          <a:ext cx="414228" cy="653378"/>
        </a:xfrm>
        <a:custGeom>
          <a:avLst/>
          <a:gdLst/>
          <a:ahLst/>
          <a:cxnLst/>
          <a:rect l="0" t="0" r="0" b="0"/>
          <a:pathLst>
            <a:path>
              <a:moveTo>
                <a:pt x="414228" y="0"/>
              </a:moveTo>
              <a:lnTo>
                <a:pt x="414228" y="585456"/>
              </a:lnTo>
              <a:lnTo>
                <a:pt x="0" y="585456"/>
              </a:lnTo>
              <a:lnTo>
                <a:pt x="0" y="65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267BD-244F-4FD4-A1F4-5AC08A6DC4A6}">
      <dsp:nvSpPr>
        <dsp:cNvPr id="0" name=""/>
        <dsp:cNvSpPr/>
      </dsp:nvSpPr>
      <dsp:spPr>
        <a:xfrm>
          <a:off x="867805" y="1853451"/>
          <a:ext cx="422704" cy="786417"/>
        </a:xfrm>
        <a:custGeom>
          <a:avLst/>
          <a:gdLst/>
          <a:ahLst/>
          <a:cxnLst/>
          <a:rect l="0" t="0" r="0" b="0"/>
          <a:pathLst>
            <a:path>
              <a:moveTo>
                <a:pt x="422704" y="0"/>
              </a:moveTo>
              <a:lnTo>
                <a:pt x="422704" y="718495"/>
              </a:lnTo>
              <a:lnTo>
                <a:pt x="0" y="718495"/>
              </a:lnTo>
              <a:lnTo>
                <a:pt x="0" y="78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46335-AC38-4169-BE13-59A5510E8153}">
      <dsp:nvSpPr>
        <dsp:cNvPr id="0" name=""/>
        <dsp:cNvSpPr/>
      </dsp:nvSpPr>
      <dsp:spPr>
        <a:xfrm>
          <a:off x="1290509" y="605578"/>
          <a:ext cx="3357001" cy="642295"/>
        </a:xfrm>
        <a:custGeom>
          <a:avLst/>
          <a:gdLst/>
          <a:ahLst/>
          <a:cxnLst/>
          <a:rect l="0" t="0" r="0" b="0"/>
          <a:pathLst>
            <a:path>
              <a:moveTo>
                <a:pt x="3357001" y="0"/>
              </a:moveTo>
              <a:lnTo>
                <a:pt x="3357001" y="573907"/>
              </a:lnTo>
              <a:lnTo>
                <a:pt x="0" y="573907"/>
              </a:lnTo>
              <a:lnTo>
                <a:pt x="0" y="642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D3F80-0530-40B0-9570-6E42D8FFC8AE}">
      <dsp:nvSpPr>
        <dsp:cNvPr id="0" name=""/>
        <dsp:cNvSpPr/>
      </dsp:nvSpPr>
      <dsp:spPr>
        <a:xfrm>
          <a:off x="4299690" y="0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Management</a:t>
          </a:r>
          <a:endParaRPr lang="tr-TR" sz="900" kern="1200" dirty="0"/>
        </a:p>
      </dsp:txBody>
      <dsp:txXfrm>
        <a:off x="4299690" y="0"/>
        <a:ext cx="695640" cy="605578"/>
      </dsp:txXfrm>
    </dsp:sp>
    <dsp:sp modelId="{A83E847D-D3FB-43A2-A3AD-FB8DB68195BC}">
      <dsp:nvSpPr>
        <dsp:cNvPr id="0" name=""/>
        <dsp:cNvSpPr/>
      </dsp:nvSpPr>
      <dsp:spPr>
        <a:xfrm>
          <a:off x="4483243" y="225450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General Manager</a:t>
          </a:r>
          <a:endParaRPr lang="tr-TR" sz="700" kern="1200" dirty="0"/>
        </a:p>
      </dsp:txBody>
      <dsp:txXfrm>
        <a:off x="4483243" y="225450"/>
        <a:ext cx="551800" cy="619696"/>
      </dsp:txXfrm>
    </dsp:sp>
    <dsp:sp modelId="{247FD987-4327-49FB-A2ED-4748D3F0AEC9}">
      <dsp:nvSpPr>
        <dsp:cNvPr id="0" name=""/>
        <dsp:cNvSpPr/>
      </dsp:nvSpPr>
      <dsp:spPr>
        <a:xfrm>
          <a:off x="942689" y="1247873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Business Management</a:t>
          </a:r>
          <a:endParaRPr lang="tr-TR" sz="900" kern="1200" dirty="0"/>
        </a:p>
      </dsp:txBody>
      <dsp:txXfrm>
        <a:off x="942689" y="1247873"/>
        <a:ext cx="695640" cy="605578"/>
      </dsp:txXfrm>
    </dsp:sp>
    <dsp:sp modelId="{9F6E6216-E491-449F-8CEE-00E1578A7A50}">
      <dsp:nvSpPr>
        <dsp:cNvPr id="0" name=""/>
        <dsp:cNvSpPr/>
      </dsp:nvSpPr>
      <dsp:spPr>
        <a:xfrm>
          <a:off x="1165410" y="1596529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Vice</a:t>
          </a:r>
          <a:r>
            <a:rPr lang="tr-TR" sz="700" kern="1200" dirty="0" smtClean="0"/>
            <a:t> General Manager</a:t>
          </a:r>
          <a:endParaRPr lang="tr-TR" sz="700" kern="1200" dirty="0"/>
        </a:p>
      </dsp:txBody>
      <dsp:txXfrm>
        <a:off x="1165410" y="1596529"/>
        <a:ext cx="551800" cy="619696"/>
      </dsp:txXfrm>
    </dsp:sp>
    <dsp:sp modelId="{4FCCCEDB-3D70-4CA7-816A-7F677D412832}">
      <dsp:nvSpPr>
        <dsp:cNvPr id="0" name=""/>
        <dsp:cNvSpPr/>
      </dsp:nvSpPr>
      <dsp:spPr>
        <a:xfrm>
          <a:off x="519984" y="2639868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Sales</a:t>
          </a:r>
          <a:endParaRPr lang="tr-TR" sz="900" kern="1200" dirty="0"/>
        </a:p>
      </dsp:txBody>
      <dsp:txXfrm>
        <a:off x="519984" y="2639868"/>
        <a:ext cx="695640" cy="605578"/>
      </dsp:txXfrm>
    </dsp:sp>
    <dsp:sp modelId="{8C61FB1A-5546-4989-B4F9-8A119D493CAB}">
      <dsp:nvSpPr>
        <dsp:cNvPr id="0" name=""/>
        <dsp:cNvSpPr/>
      </dsp:nvSpPr>
      <dsp:spPr>
        <a:xfrm>
          <a:off x="742706" y="2988522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Vice</a:t>
          </a:r>
          <a:r>
            <a:rPr lang="tr-TR" sz="700" kern="1200" dirty="0" smtClean="0"/>
            <a:t> General Manager</a:t>
          </a:r>
          <a:endParaRPr lang="tr-TR" sz="700" kern="1200" dirty="0"/>
        </a:p>
      </dsp:txBody>
      <dsp:txXfrm>
        <a:off x="742706" y="2988522"/>
        <a:ext cx="551800" cy="619696"/>
      </dsp:txXfrm>
    </dsp:sp>
    <dsp:sp modelId="{E7C2DF00-1075-4225-9B6D-912004965036}">
      <dsp:nvSpPr>
        <dsp:cNvPr id="0" name=""/>
        <dsp:cNvSpPr/>
      </dsp:nvSpPr>
      <dsp:spPr>
        <a:xfrm>
          <a:off x="113821" y="3898825"/>
          <a:ext cx="679510" cy="604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1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Exportation</a:t>
          </a:r>
          <a:endParaRPr lang="tr-TR" sz="900" kern="1200" dirty="0"/>
        </a:p>
      </dsp:txBody>
      <dsp:txXfrm>
        <a:off x="113821" y="3898825"/>
        <a:ext cx="679510" cy="604993"/>
      </dsp:txXfrm>
    </dsp:sp>
    <dsp:sp modelId="{20CB492E-19C4-46A7-A2AE-E4653557EE5F}">
      <dsp:nvSpPr>
        <dsp:cNvPr id="0" name=""/>
        <dsp:cNvSpPr/>
      </dsp:nvSpPr>
      <dsp:spPr>
        <a:xfrm>
          <a:off x="332906" y="4247356"/>
          <a:ext cx="539005" cy="61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Vice</a:t>
          </a:r>
          <a:r>
            <a:rPr lang="tr-TR" sz="700" kern="1200" dirty="0" smtClean="0"/>
            <a:t> General Manager</a:t>
          </a:r>
          <a:endParaRPr lang="tr-TR" sz="700" kern="1200" dirty="0"/>
        </a:p>
      </dsp:txBody>
      <dsp:txXfrm>
        <a:off x="332906" y="4247356"/>
        <a:ext cx="539005" cy="619098"/>
      </dsp:txXfrm>
    </dsp:sp>
    <dsp:sp modelId="{127E90E4-C33B-40C9-8836-564088950144}">
      <dsp:nvSpPr>
        <dsp:cNvPr id="0" name=""/>
        <dsp:cNvSpPr/>
      </dsp:nvSpPr>
      <dsp:spPr>
        <a:xfrm>
          <a:off x="942798" y="3898825"/>
          <a:ext cx="679510" cy="604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1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Domestic</a:t>
          </a:r>
          <a:r>
            <a:rPr lang="tr-TR" sz="900" kern="1200" dirty="0" smtClean="0"/>
            <a:t> </a:t>
          </a:r>
          <a:r>
            <a:rPr lang="tr-TR" sz="900" kern="1200" dirty="0" err="1" smtClean="0"/>
            <a:t>Trade</a:t>
          </a:r>
          <a:endParaRPr lang="tr-TR" sz="900" kern="1200" dirty="0"/>
        </a:p>
      </dsp:txBody>
      <dsp:txXfrm>
        <a:off x="942798" y="3898825"/>
        <a:ext cx="679510" cy="604993"/>
      </dsp:txXfrm>
    </dsp:sp>
    <dsp:sp modelId="{7C5BA08D-D48B-4CD5-9E0B-46774B35CDD2}">
      <dsp:nvSpPr>
        <dsp:cNvPr id="0" name=""/>
        <dsp:cNvSpPr/>
      </dsp:nvSpPr>
      <dsp:spPr>
        <a:xfrm>
          <a:off x="1161883" y="4247356"/>
          <a:ext cx="539005" cy="61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Sale</a:t>
          </a:r>
          <a:r>
            <a:rPr lang="tr-TR" sz="700" kern="1200" dirty="0" smtClean="0"/>
            <a:t> </a:t>
          </a:r>
          <a:r>
            <a:rPr lang="tr-TR" sz="700" kern="1200" dirty="0" err="1" smtClean="0"/>
            <a:t>Responsible</a:t>
          </a:r>
          <a:endParaRPr lang="tr-TR" sz="700" kern="1200" dirty="0"/>
        </a:p>
      </dsp:txBody>
      <dsp:txXfrm>
        <a:off x="1161883" y="4247356"/>
        <a:ext cx="539005" cy="619098"/>
      </dsp:txXfrm>
    </dsp:sp>
    <dsp:sp modelId="{011E263A-A72A-4BCA-A005-88F982706B99}">
      <dsp:nvSpPr>
        <dsp:cNvPr id="0" name=""/>
        <dsp:cNvSpPr/>
      </dsp:nvSpPr>
      <dsp:spPr>
        <a:xfrm>
          <a:off x="1365393" y="2639868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Purchasing</a:t>
          </a:r>
          <a:endParaRPr lang="tr-TR" sz="900" kern="1200" dirty="0"/>
        </a:p>
      </dsp:txBody>
      <dsp:txXfrm>
        <a:off x="1365393" y="2639868"/>
        <a:ext cx="695640" cy="605578"/>
      </dsp:txXfrm>
    </dsp:sp>
    <dsp:sp modelId="{48C4059B-B828-4584-9735-3011F3C7549D}">
      <dsp:nvSpPr>
        <dsp:cNvPr id="0" name=""/>
        <dsp:cNvSpPr/>
      </dsp:nvSpPr>
      <dsp:spPr>
        <a:xfrm>
          <a:off x="1588115" y="2988522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Purchasing</a:t>
          </a:r>
          <a:r>
            <a:rPr lang="tr-TR" sz="700" kern="1200" dirty="0" smtClean="0"/>
            <a:t> </a:t>
          </a:r>
          <a:r>
            <a:rPr lang="tr-TR" sz="700" kern="1200" dirty="0" err="1" smtClean="0"/>
            <a:t>Responsible</a:t>
          </a:r>
          <a:endParaRPr lang="tr-TR" sz="700" kern="1200" dirty="0"/>
        </a:p>
      </dsp:txBody>
      <dsp:txXfrm>
        <a:off x="1588115" y="2988522"/>
        <a:ext cx="551800" cy="619696"/>
      </dsp:txXfrm>
    </dsp:sp>
    <dsp:sp modelId="{76606B64-F063-4A7B-A866-7FA763BF1768}">
      <dsp:nvSpPr>
        <dsp:cNvPr id="0" name=""/>
        <dsp:cNvSpPr/>
      </dsp:nvSpPr>
      <dsp:spPr>
        <a:xfrm>
          <a:off x="3056212" y="1247873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Resources</a:t>
          </a:r>
          <a:r>
            <a:rPr lang="tr-TR" sz="900" kern="1200" dirty="0" smtClean="0"/>
            <a:t> Management</a:t>
          </a:r>
          <a:endParaRPr lang="tr-TR" sz="900" kern="1200" dirty="0"/>
        </a:p>
      </dsp:txBody>
      <dsp:txXfrm>
        <a:off x="3056212" y="1247873"/>
        <a:ext cx="695640" cy="605578"/>
      </dsp:txXfrm>
    </dsp:sp>
    <dsp:sp modelId="{B2D71FE4-1968-4576-B423-1048EA1E1052}">
      <dsp:nvSpPr>
        <dsp:cNvPr id="0" name=""/>
        <dsp:cNvSpPr/>
      </dsp:nvSpPr>
      <dsp:spPr>
        <a:xfrm>
          <a:off x="3278934" y="1596529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Finance &amp; </a:t>
          </a:r>
          <a:r>
            <a:rPr lang="tr-TR" sz="700" kern="1200" dirty="0" err="1" smtClean="0"/>
            <a:t>Adminis</a:t>
          </a:r>
          <a:r>
            <a:rPr lang="tr-TR" sz="700" kern="1200" dirty="0" smtClean="0"/>
            <a:t>. Manager</a:t>
          </a:r>
        </a:p>
      </dsp:txBody>
      <dsp:txXfrm>
        <a:off x="3278934" y="1596529"/>
        <a:ext cx="551800" cy="619696"/>
      </dsp:txXfrm>
    </dsp:sp>
    <dsp:sp modelId="{44F4F870-053E-41FE-BEA8-C911EEFC30D0}">
      <dsp:nvSpPr>
        <dsp:cNvPr id="0" name=""/>
        <dsp:cNvSpPr/>
      </dsp:nvSpPr>
      <dsp:spPr>
        <a:xfrm>
          <a:off x="2210803" y="2639868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Finance</a:t>
          </a:r>
          <a:endParaRPr lang="tr-TR" sz="900" kern="1200" dirty="0"/>
        </a:p>
      </dsp:txBody>
      <dsp:txXfrm>
        <a:off x="2210803" y="2639868"/>
        <a:ext cx="695640" cy="605578"/>
      </dsp:txXfrm>
    </dsp:sp>
    <dsp:sp modelId="{2325DDE6-5ECB-4268-A39E-B0D853CEF3F7}">
      <dsp:nvSpPr>
        <dsp:cNvPr id="0" name=""/>
        <dsp:cNvSpPr/>
      </dsp:nvSpPr>
      <dsp:spPr>
        <a:xfrm>
          <a:off x="2433524" y="2988522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Finance &amp; </a:t>
          </a:r>
          <a:r>
            <a:rPr lang="tr-TR" sz="700" kern="1200" dirty="0" err="1" smtClean="0"/>
            <a:t>Adminis</a:t>
          </a:r>
          <a:r>
            <a:rPr lang="tr-TR" sz="700" kern="1200" dirty="0" smtClean="0"/>
            <a:t>. Manager</a:t>
          </a:r>
          <a:endParaRPr lang="tr-TR" sz="700" kern="1200" dirty="0"/>
        </a:p>
      </dsp:txBody>
      <dsp:txXfrm>
        <a:off x="2433524" y="2988522"/>
        <a:ext cx="551800" cy="619696"/>
      </dsp:txXfrm>
    </dsp:sp>
    <dsp:sp modelId="{64481B6F-A806-462B-9802-1436A6C8D819}">
      <dsp:nvSpPr>
        <dsp:cNvPr id="0" name=""/>
        <dsp:cNvSpPr/>
      </dsp:nvSpPr>
      <dsp:spPr>
        <a:xfrm>
          <a:off x="2219128" y="3898825"/>
          <a:ext cx="679510" cy="604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1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C. </a:t>
          </a:r>
          <a:r>
            <a:rPr lang="tr-TR" sz="900" kern="1200" dirty="0" err="1" smtClean="0"/>
            <a:t>Public</a:t>
          </a:r>
          <a:r>
            <a:rPr lang="tr-TR" sz="900" kern="1200" dirty="0" smtClean="0"/>
            <a:t> </a:t>
          </a:r>
          <a:r>
            <a:rPr lang="tr-TR" sz="900" kern="1200" dirty="0" err="1" smtClean="0"/>
            <a:t>Accountant</a:t>
          </a:r>
          <a:endParaRPr lang="tr-TR" sz="900" kern="1200" dirty="0"/>
        </a:p>
      </dsp:txBody>
      <dsp:txXfrm>
        <a:off x="2219128" y="3898825"/>
        <a:ext cx="679510" cy="604993"/>
      </dsp:txXfrm>
    </dsp:sp>
    <dsp:sp modelId="{CDD27F47-C49B-452F-B58D-62DDD78AAD98}">
      <dsp:nvSpPr>
        <dsp:cNvPr id="0" name=""/>
        <dsp:cNvSpPr/>
      </dsp:nvSpPr>
      <dsp:spPr>
        <a:xfrm>
          <a:off x="2438213" y="4247356"/>
          <a:ext cx="539005" cy="61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Consultant</a:t>
          </a:r>
          <a:endParaRPr lang="tr-TR" sz="700" kern="1200" dirty="0"/>
        </a:p>
      </dsp:txBody>
      <dsp:txXfrm>
        <a:off x="2438213" y="4247356"/>
        <a:ext cx="539005" cy="619098"/>
      </dsp:txXfrm>
    </dsp:sp>
    <dsp:sp modelId="{79D72B94-5FBC-41AD-B3C6-0520661DE8EF}">
      <dsp:nvSpPr>
        <dsp:cNvPr id="0" name=""/>
        <dsp:cNvSpPr/>
      </dsp:nvSpPr>
      <dsp:spPr>
        <a:xfrm>
          <a:off x="3056212" y="2639868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HR &amp; </a:t>
          </a:r>
          <a:r>
            <a:rPr lang="tr-TR" sz="900" kern="1200" dirty="0" err="1" smtClean="0"/>
            <a:t>Administra</a:t>
          </a:r>
          <a:r>
            <a:rPr lang="tr-TR" sz="900" kern="1200" dirty="0" smtClean="0"/>
            <a:t>.</a:t>
          </a:r>
          <a:endParaRPr lang="tr-TR" sz="900" kern="1200" dirty="0"/>
        </a:p>
      </dsp:txBody>
      <dsp:txXfrm>
        <a:off x="3056212" y="2639868"/>
        <a:ext cx="695640" cy="605578"/>
      </dsp:txXfrm>
    </dsp:sp>
    <dsp:sp modelId="{F11DC88E-12BA-45D3-A5E8-3C2A9E480391}">
      <dsp:nvSpPr>
        <dsp:cNvPr id="0" name=""/>
        <dsp:cNvSpPr/>
      </dsp:nvSpPr>
      <dsp:spPr>
        <a:xfrm>
          <a:off x="3278934" y="2988522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Finance &amp; </a:t>
          </a:r>
          <a:r>
            <a:rPr lang="tr-TR" sz="700" kern="1200" dirty="0" err="1" smtClean="0"/>
            <a:t>Adminis</a:t>
          </a:r>
          <a:r>
            <a:rPr lang="tr-TR" sz="700" kern="1200" dirty="0" smtClean="0"/>
            <a:t>. </a:t>
          </a:r>
          <a:r>
            <a:rPr lang="tr-TR" sz="700" kern="1200" dirty="0" err="1" smtClean="0"/>
            <a:t>Manage</a:t>
          </a:r>
          <a:endParaRPr lang="tr-TR" sz="700" kern="1200" dirty="0"/>
        </a:p>
      </dsp:txBody>
      <dsp:txXfrm>
        <a:off x="3278934" y="2988522"/>
        <a:ext cx="551800" cy="619696"/>
      </dsp:txXfrm>
    </dsp:sp>
    <dsp:sp modelId="{B6884A6D-A629-464D-96DE-959B0CEA1DA1}">
      <dsp:nvSpPr>
        <dsp:cNvPr id="0" name=""/>
        <dsp:cNvSpPr/>
      </dsp:nvSpPr>
      <dsp:spPr>
        <a:xfrm>
          <a:off x="3901622" y="2639868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Facility</a:t>
          </a:r>
          <a:r>
            <a:rPr lang="tr-TR" sz="900" kern="1200" dirty="0" smtClean="0"/>
            <a:t> Management</a:t>
          </a:r>
          <a:endParaRPr lang="tr-TR" sz="900" kern="1200" dirty="0"/>
        </a:p>
      </dsp:txBody>
      <dsp:txXfrm>
        <a:off x="3901622" y="2639868"/>
        <a:ext cx="695640" cy="605578"/>
      </dsp:txXfrm>
    </dsp:sp>
    <dsp:sp modelId="{E8446446-4CF2-4F75-8F90-8B4538E3D1FE}">
      <dsp:nvSpPr>
        <dsp:cNvPr id="0" name=""/>
        <dsp:cNvSpPr/>
      </dsp:nvSpPr>
      <dsp:spPr>
        <a:xfrm>
          <a:off x="4124343" y="2988522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Finance &amp; </a:t>
          </a:r>
          <a:r>
            <a:rPr lang="tr-TR" sz="700" kern="1200" dirty="0" err="1" smtClean="0"/>
            <a:t>Adminis</a:t>
          </a:r>
          <a:r>
            <a:rPr lang="tr-TR" sz="700" kern="1200" dirty="0" smtClean="0"/>
            <a:t>. </a:t>
          </a:r>
          <a:r>
            <a:rPr lang="tr-TR" sz="700" kern="1200" dirty="0" err="1" smtClean="0"/>
            <a:t>Manage</a:t>
          </a:r>
          <a:endParaRPr lang="tr-TR" sz="700" kern="1200" dirty="0"/>
        </a:p>
      </dsp:txBody>
      <dsp:txXfrm>
        <a:off x="4124343" y="2988522"/>
        <a:ext cx="551800" cy="619696"/>
      </dsp:txXfrm>
    </dsp:sp>
    <dsp:sp modelId="{EB10BC1A-4174-4C3B-8939-5822AE77151C}">
      <dsp:nvSpPr>
        <dsp:cNvPr id="0" name=""/>
        <dsp:cNvSpPr/>
      </dsp:nvSpPr>
      <dsp:spPr>
        <a:xfrm>
          <a:off x="3909938" y="3898825"/>
          <a:ext cx="679527" cy="604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1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IT</a:t>
          </a:r>
          <a:endParaRPr lang="tr-TR" sz="900" kern="1200" dirty="0"/>
        </a:p>
      </dsp:txBody>
      <dsp:txXfrm>
        <a:off x="3909938" y="3898825"/>
        <a:ext cx="679527" cy="604993"/>
      </dsp:txXfrm>
    </dsp:sp>
    <dsp:sp modelId="{CE73D03A-3B87-4555-AA82-D2552DD735B5}">
      <dsp:nvSpPr>
        <dsp:cNvPr id="0" name=""/>
        <dsp:cNvSpPr/>
      </dsp:nvSpPr>
      <dsp:spPr>
        <a:xfrm>
          <a:off x="4129028" y="4247356"/>
          <a:ext cx="539019" cy="61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Consultant</a:t>
          </a:r>
          <a:endParaRPr lang="tr-TR" sz="700" kern="1200" dirty="0"/>
        </a:p>
      </dsp:txBody>
      <dsp:txXfrm>
        <a:off x="4129028" y="4247356"/>
        <a:ext cx="539019" cy="619098"/>
      </dsp:txXfrm>
    </dsp:sp>
    <dsp:sp modelId="{8BFDBAAF-A7AD-4879-A020-16F5476DB509}">
      <dsp:nvSpPr>
        <dsp:cNvPr id="0" name=""/>
        <dsp:cNvSpPr/>
      </dsp:nvSpPr>
      <dsp:spPr>
        <a:xfrm>
          <a:off x="5567804" y="1247873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Production</a:t>
          </a:r>
          <a:endParaRPr lang="tr-TR" sz="900" kern="1200" dirty="0" smtClean="0"/>
        </a:p>
      </dsp:txBody>
      <dsp:txXfrm>
        <a:off x="5567804" y="1247873"/>
        <a:ext cx="695640" cy="605578"/>
      </dsp:txXfrm>
    </dsp:sp>
    <dsp:sp modelId="{049C23AB-3DC9-4B5C-803F-4AD2638230FD}">
      <dsp:nvSpPr>
        <dsp:cNvPr id="0" name=""/>
        <dsp:cNvSpPr/>
      </dsp:nvSpPr>
      <dsp:spPr>
        <a:xfrm>
          <a:off x="5790526" y="1596529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Production</a:t>
          </a:r>
          <a:r>
            <a:rPr lang="tr-TR" sz="700" kern="1200" dirty="0" smtClean="0"/>
            <a:t> Manager</a:t>
          </a:r>
          <a:endParaRPr lang="tr-TR" sz="700" kern="1200" dirty="0"/>
        </a:p>
      </dsp:txBody>
      <dsp:txXfrm>
        <a:off x="5790526" y="1596529"/>
        <a:ext cx="551800" cy="619696"/>
      </dsp:txXfrm>
    </dsp:sp>
    <dsp:sp modelId="{A5B8F9FB-2BEE-4C2C-B0F1-DE0EDA2AE707}">
      <dsp:nvSpPr>
        <dsp:cNvPr id="0" name=""/>
        <dsp:cNvSpPr/>
      </dsp:nvSpPr>
      <dsp:spPr>
        <a:xfrm>
          <a:off x="4747140" y="2640109"/>
          <a:ext cx="679517" cy="60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1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Metal Works</a:t>
          </a:r>
        </a:p>
      </dsp:txBody>
      <dsp:txXfrm>
        <a:off x="4747140" y="2640109"/>
        <a:ext cx="679517" cy="604986"/>
      </dsp:txXfrm>
    </dsp:sp>
    <dsp:sp modelId="{B006A3DA-6ED6-42AB-AC5E-872F595BB281}">
      <dsp:nvSpPr>
        <dsp:cNvPr id="0" name=""/>
        <dsp:cNvSpPr/>
      </dsp:nvSpPr>
      <dsp:spPr>
        <a:xfrm>
          <a:off x="4966228" y="2988644"/>
          <a:ext cx="539011" cy="61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CNC </a:t>
          </a:r>
          <a:r>
            <a:rPr lang="tr-TR" sz="700" kern="1200" dirty="0" err="1" smtClean="0"/>
            <a:t>Operators</a:t>
          </a:r>
          <a:r>
            <a:rPr lang="tr-TR" sz="700" kern="1200" dirty="0" smtClean="0"/>
            <a:t>,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Pin</a:t>
          </a:r>
          <a:r>
            <a:rPr lang="tr-TR" sz="700" kern="1200" dirty="0" smtClean="0"/>
            <a:t> Assembly </a:t>
          </a:r>
          <a:r>
            <a:rPr lang="tr-TR" sz="700" kern="1200" dirty="0" err="1" smtClean="0"/>
            <a:t>Operator</a:t>
          </a:r>
          <a:r>
            <a:rPr lang="tr-TR" sz="700" kern="1200" dirty="0" smtClean="0"/>
            <a:t>,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Welding</a:t>
          </a:r>
          <a:r>
            <a:rPr lang="tr-TR" sz="700" kern="1200" dirty="0" smtClean="0"/>
            <a:t> </a:t>
          </a:r>
          <a:r>
            <a:rPr lang="tr-TR" sz="700" kern="1200" dirty="0" err="1" smtClean="0"/>
            <a:t>Operator</a:t>
          </a:r>
          <a:endParaRPr lang="tr-TR" sz="700" kern="1200" dirty="0"/>
        </a:p>
      </dsp:txBody>
      <dsp:txXfrm>
        <a:off x="4966228" y="2988644"/>
        <a:ext cx="539011" cy="619091"/>
      </dsp:txXfrm>
    </dsp:sp>
    <dsp:sp modelId="{ACE5E2CD-C504-4D96-8AC0-970C05F84376}">
      <dsp:nvSpPr>
        <dsp:cNvPr id="0" name=""/>
        <dsp:cNvSpPr/>
      </dsp:nvSpPr>
      <dsp:spPr>
        <a:xfrm>
          <a:off x="5576126" y="2640109"/>
          <a:ext cx="679517" cy="60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1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Assembling</a:t>
          </a:r>
          <a:endParaRPr lang="tr-TR" sz="900" kern="1200" dirty="0" smtClean="0"/>
        </a:p>
      </dsp:txBody>
      <dsp:txXfrm>
        <a:off x="5576126" y="2640109"/>
        <a:ext cx="679517" cy="604986"/>
      </dsp:txXfrm>
    </dsp:sp>
    <dsp:sp modelId="{5D9AAC00-3FFB-4FCB-95A1-93CE67C31F2B}">
      <dsp:nvSpPr>
        <dsp:cNvPr id="0" name=""/>
        <dsp:cNvSpPr/>
      </dsp:nvSpPr>
      <dsp:spPr>
        <a:xfrm>
          <a:off x="5795213" y="2988644"/>
          <a:ext cx="539011" cy="61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Hose</a:t>
          </a:r>
          <a:r>
            <a:rPr lang="tr-TR" sz="700" kern="1200" dirty="0" smtClean="0"/>
            <a:t> </a:t>
          </a:r>
          <a:r>
            <a:rPr lang="tr-TR" sz="700" kern="1200" dirty="0" err="1" smtClean="0"/>
            <a:t>Cutting</a:t>
          </a:r>
          <a:r>
            <a:rPr lang="tr-TR" sz="700" kern="1200" dirty="0" smtClean="0"/>
            <a:t> </a:t>
          </a:r>
          <a:r>
            <a:rPr lang="tr-TR" sz="700" kern="1200" dirty="0" err="1" smtClean="0"/>
            <a:t>Operator</a:t>
          </a:r>
          <a:r>
            <a:rPr lang="tr-TR" sz="700" kern="1200" dirty="0" smtClean="0"/>
            <a:t>, Assembly </a:t>
          </a:r>
          <a:r>
            <a:rPr lang="tr-TR" sz="700" kern="1200" dirty="0" err="1" smtClean="0"/>
            <a:t>Operator</a:t>
          </a:r>
          <a:r>
            <a:rPr lang="tr-TR" sz="700" kern="1200" dirty="0" smtClean="0"/>
            <a:t>, </a:t>
          </a:r>
          <a:r>
            <a:rPr lang="tr-TR" sz="700" kern="1200" dirty="0" err="1" smtClean="0"/>
            <a:t>Bending</a:t>
          </a:r>
          <a:r>
            <a:rPr lang="tr-TR" sz="700" kern="1200" dirty="0" smtClean="0"/>
            <a:t> </a:t>
          </a:r>
          <a:r>
            <a:rPr lang="tr-TR" sz="700" kern="1200" dirty="0" err="1" smtClean="0"/>
            <a:t>Operator</a:t>
          </a:r>
          <a:endParaRPr lang="tr-TR" sz="700" kern="1200" dirty="0"/>
        </a:p>
      </dsp:txBody>
      <dsp:txXfrm>
        <a:off x="5795213" y="2988644"/>
        <a:ext cx="539011" cy="619091"/>
      </dsp:txXfrm>
    </dsp:sp>
    <dsp:sp modelId="{588210C2-89A7-4222-904F-62D7AF9284F2}">
      <dsp:nvSpPr>
        <dsp:cNvPr id="0" name=""/>
        <dsp:cNvSpPr/>
      </dsp:nvSpPr>
      <dsp:spPr>
        <a:xfrm>
          <a:off x="6405111" y="2640109"/>
          <a:ext cx="679517" cy="60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1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Warehouse</a:t>
          </a:r>
          <a:endParaRPr lang="tr-TR" sz="900" kern="1200" dirty="0" smtClean="0"/>
        </a:p>
      </dsp:txBody>
      <dsp:txXfrm>
        <a:off x="6405111" y="2640109"/>
        <a:ext cx="679517" cy="604986"/>
      </dsp:txXfrm>
    </dsp:sp>
    <dsp:sp modelId="{F305C4CB-097E-490C-90BC-309CB00E91B5}">
      <dsp:nvSpPr>
        <dsp:cNvPr id="0" name=""/>
        <dsp:cNvSpPr/>
      </dsp:nvSpPr>
      <dsp:spPr>
        <a:xfrm>
          <a:off x="6624198" y="2988644"/>
          <a:ext cx="539011" cy="61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Warehouse</a:t>
          </a:r>
          <a:r>
            <a:rPr lang="tr-TR" sz="700" kern="1200" dirty="0" smtClean="0"/>
            <a:t> </a:t>
          </a:r>
          <a:r>
            <a:rPr lang="tr-TR" sz="700" kern="1200" dirty="0" err="1" smtClean="0"/>
            <a:t>Responsible</a:t>
          </a:r>
          <a:endParaRPr lang="tr-TR" sz="700" kern="1200" dirty="0"/>
        </a:p>
      </dsp:txBody>
      <dsp:txXfrm>
        <a:off x="6624198" y="2988644"/>
        <a:ext cx="539011" cy="619091"/>
      </dsp:txXfrm>
    </dsp:sp>
    <dsp:sp modelId="{E9E49A8E-E541-49EE-8B5E-5CC43FDB85D7}">
      <dsp:nvSpPr>
        <dsp:cNvPr id="0" name=""/>
        <dsp:cNvSpPr/>
      </dsp:nvSpPr>
      <dsp:spPr>
        <a:xfrm>
          <a:off x="7656691" y="1247873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Engineering</a:t>
          </a:r>
          <a:endParaRPr lang="tr-TR" sz="900" kern="1200" dirty="0" smtClean="0"/>
        </a:p>
      </dsp:txBody>
      <dsp:txXfrm>
        <a:off x="7656691" y="1247873"/>
        <a:ext cx="695640" cy="605578"/>
      </dsp:txXfrm>
    </dsp:sp>
    <dsp:sp modelId="{948179C4-0975-4964-BFF7-778E593F9443}">
      <dsp:nvSpPr>
        <dsp:cNvPr id="0" name=""/>
        <dsp:cNvSpPr/>
      </dsp:nvSpPr>
      <dsp:spPr>
        <a:xfrm>
          <a:off x="7879413" y="1596529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Quality</a:t>
          </a:r>
          <a:r>
            <a:rPr lang="tr-TR" sz="700" kern="1200" dirty="0" smtClean="0"/>
            <a:t> Manager</a:t>
          </a:r>
          <a:endParaRPr lang="tr-TR" sz="700" kern="1200" dirty="0"/>
        </a:p>
      </dsp:txBody>
      <dsp:txXfrm>
        <a:off x="7879413" y="1596529"/>
        <a:ext cx="551800" cy="619696"/>
      </dsp:txXfrm>
    </dsp:sp>
    <dsp:sp modelId="{5F89CAB5-777E-4278-BCDE-8FAE324E727E}">
      <dsp:nvSpPr>
        <dsp:cNvPr id="0" name=""/>
        <dsp:cNvSpPr/>
      </dsp:nvSpPr>
      <dsp:spPr>
        <a:xfrm>
          <a:off x="7233987" y="2639868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Quality</a:t>
          </a:r>
          <a:endParaRPr lang="tr-TR" sz="900" kern="1200" dirty="0" smtClean="0"/>
        </a:p>
      </dsp:txBody>
      <dsp:txXfrm>
        <a:off x="7233987" y="2639868"/>
        <a:ext cx="695640" cy="605578"/>
      </dsp:txXfrm>
    </dsp:sp>
    <dsp:sp modelId="{EF766B72-37AD-4BD2-85B8-84FAAA3F38CF}">
      <dsp:nvSpPr>
        <dsp:cNvPr id="0" name=""/>
        <dsp:cNvSpPr/>
      </dsp:nvSpPr>
      <dsp:spPr>
        <a:xfrm>
          <a:off x="7456708" y="2988522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Quality</a:t>
          </a:r>
          <a:r>
            <a:rPr lang="tr-TR" sz="700" kern="1200" dirty="0" smtClean="0"/>
            <a:t> Manager</a:t>
          </a:r>
          <a:endParaRPr lang="tr-TR" sz="700" kern="1200" dirty="0"/>
        </a:p>
      </dsp:txBody>
      <dsp:txXfrm>
        <a:off x="7456708" y="2988522"/>
        <a:ext cx="551800" cy="619696"/>
      </dsp:txXfrm>
    </dsp:sp>
    <dsp:sp modelId="{85D6BA0F-1968-4693-BAB9-623E420056AF}">
      <dsp:nvSpPr>
        <dsp:cNvPr id="0" name=""/>
        <dsp:cNvSpPr/>
      </dsp:nvSpPr>
      <dsp:spPr>
        <a:xfrm>
          <a:off x="6811290" y="3899072"/>
          <a:ext cx="695633" cy="605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System</a:t>
          </a:r>
          <a:r>
            <a:rPr lang="tr-TR" sz="900" kern="1200" dirty="0" smtClean="0"/>
            <a:t> Management</a:t>
          </a:r>
        </a:p>
      </dsp:txBody>
      <dsp:txXfrm>
        <a:off x="6811290" y="3899072"/>
        <a:ext cx="695633" cy="605569"/>
      </dsp:txXfrm>
    </dsp:sp>
    <dsp:sp modelId="{D8C68E70-2419-48A2-ABD6-119BE00311BE}">
      <dsp:nvSpPr>
        <dsp:cNvPr id="0" name=""/>
        <dsp:cNvSpPr/>
      </dsp:nvSpPr>
      <dsp:spPr>
        <a:xfrm>
          <a:off x="7034009" y="4247721"/>
          <a:ext cx="551794" cy="619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Quality</a:t>
          </a:r>
          <a:r>
            <a:rPr lang="tr-TR" sz="700" kern="1200" dirty="0" smtClean="0"/>
            <a:t> Manager, </a:t>
          </a:r>
          <a:r>
            <a:rPr lang="tr-TR" sz="700" kern="1200" dirty="0" err="1" smtClean="0"/>
            <a:t>Quality</a:t>
          </a:r>
          <a:r>
            <a:rPr lang="tr-TR" sz="700" kern="1200" dirty="0" smtClean="0"/>
            <a:t> </a:t>
          </a:r>
          <a:r>
            <a:rPr lang="tr-TR" sz="700" kern="1200" dirty="0" err="1" smtClean="0"/>
            <a:t>Responsible</a:t>
          </a:r>
          <a:endParaRPr lang="tr-TR" sz="700" kern="1200" dirty="0"/>
        </a:p>
      </dsp:txBody>
      <dsp:txXfrm>
        <a:off x="7034009" y="4247721"/>
        <a:ext cx="551794" cy="619688"/>
      </dsp:txXfrm>
    </dsp:sp>
    <dsp:sp modelId="{8D8B109C-886B-4D4B-8CC0-56860362EBCC}">
      <dsp:nvSpPr>
        <dsp:cNvPr id="0" name=""/>
        <dsp:cNvSpPr/>
      </dsp:nvSpPr>
      <dsp:spPr>
        <a:xfrm>
          <a:off x="7693084" y="3902305"/>
          <a:ext cx="695633" cy="605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Quality</a:t>
          </a:r>
          <a:r>
            <a:rPr lang="tr-TR" sz="900" kern="1200" dirty="0" smtClean="0"/>
            <a:t> Control</a:t>
          </a:r>
        </a:p>
      </dsp:txBody>
      <dsp:txXfrm>
        <a:off x="7693084" y="3902305"/>
        <a:ext cx="695633" cy="605570"/>
      </dsp:txXfrm>
    </dsp:sp>
    <dsp:sp modelId="{754CCD8A-0202-4B6A-83A3-84753129CBB8}">
      <dsp:nvSpPr>
        <dsp:cNvPr id="0" name=""/>
        <dsp:cNvSpPr/>
      </dsp:nvSpPr>
      <dsp:spPr>
        <a:xfrm>
          <a:off x="7965893" y="4245855"/>
          <a:ext cx="551794" cy="650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Quality</a:t>
          </a:r>
          <a:r>
            <a:rPr lang="tr-TR" sz="700" kern="1200" dirty="0" smtClean="0"/>
            <a:t> </a:t>
          </a:r>
          <a:r>
            <a:rPr lang="tr-TR" sz="700" kern="1200" dirty="0" err="1" smtClean="0"/>
            <a:t>Responsible</a:t>
          </a:r>
          <a:r>
            <a:rPr lang="tr-TR" sz="700" kern="1200" dirty="0" smtClean="0"/>
            <a:t>,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err="1" smtClean="0"/>
            <a:t>Quality</a:t>
          </a:r>
          <a:r>
            <a:rPr lang="tr-TR" sz="700" kern="1200" dirty="0" smtClean="0"/>
            <a:t> Control </a:t>
          </a:r>
          <a:r>
            <a:rPr lang="tr-TR" sz="700" kern="1200" dirty="0" err="1" smtClean="0"/>
            <a:t>Operators</a:t>
          </a:r>
          <a:endParaRPr lang="tr-TR" sz="700" kern="1200" dirty="0"/>
        </a:p>
      </dsp:txBody>
      <dsp:txXfrm>
        <a:off x="7965893" y="4245855"/>
        <a:ext cx="551794" cy="650689"/>
      </dsp:txXfrm>
    </dsp:sp>
    <dsp:sp modelId="{0FD00299-3FFE-4BB4-9B27-11793392C54C}">
      <dsp:nvSpPr>
        <dsp:cNvPr id="0" name=""/>
        <dsp:cNvSpPr/>
      </dsp:nvSpPr>
      <dsp:spPr>
        <a:xfrm>
          <a:off x="8079396" y="2639868"/>
          <a:ext cx="695640" cy="60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1359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Product Development</a:t>
          </a:r>
        </a:p>
      </dsp:txBody>
      <dsp:txXfrm>
        <a:off x="8079396" y="2639868"/>
        <a:ext cx="695640" cy="605578"/>
      </dsp:txXfrm>
    </dsp:sp>
    <dsp:sp modelId="{93E28C35-832C-4DDC-9B8F-5BB2A63C52D9}">
      <dsp:nvSpPr>
        <dsp:cNvPr id="0" name=""/>
        <dsp:cNvSpPr/>
      </dsp:nvSpPr>
      <dsp:spPr>
        <a:xfrm>
          <a:off x="8302118" y="2988522"/>
          <a:ext cx="551800" cy="619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PD </a:t>
          </a:r>
          <a:r>
            <a:rPr lang="tr-TR" sz="700" kern="1200" dirty="0" err="1" smtClean="0"/>
            <a:t>Engineer</a:t>
          </a:r>
          <a:r>
            <a:rPr lang="tr-TR" sz="700" kern="1200" dirty="0" smtClean="0"/>
            <a:t>,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Technical </a:t>
          </a:r>
          <a:r>
            <a:rPr lang="tr-TR" sz="700" kern="1200" dirty="0" err="1" smtClean="0"/>
            <a:t>Draftsman</a:t>
          </a:r>
          <a:endParaRPr lang="tr-TR" sz="700" kern="1200" dirty="0"/>
        </a:p>
      </dsp:txBody>
      <dsp:txXfrm>
        <a:off x="8302118" y="2988522"/>
        <a:ext cx="551800" cy="619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9E40B-FE28-4CF0-B61E-AF23A17E7006}">
      <dsp:nvSpPr>
        <dsp:cNvPr id="0" name=""/>
        <dsp:cNvSpPr/>
      </dsp:nvSpPr>
      <dsp:spPr>
        <a:xfrm>
          <a:off x="4934689" y="1268312"/>
          <a:ext cx="423151" cy="62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116"/>
              </a:lnTo>
              <a:lnTo>
                <a:pt x="423151" y="577116"/>
              </a:lnTo>
              <a:lnTo>
                <a:pt x="423151" y="624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B9D71-796C-4D5D-B00D-7B60F246FFA2}">
      <dsp:nvSpPr>
        <dsp:cNvPr id="0" name=""/>
        <dsp:cNvSpPr/>
      </dsp:nvSpPr>
      <dsp:spPr>
        <a:xfrm>
          <a:off x="4517797" y="1268312"/>
          <a:ext cx="416892" cy="624983"/>
        </a:xfrm>
        <a:custGeom>
          <a:avLst/>
          <a:gdLst/>
          <a:ahLst/>
          <a:cxnLst/>
          <a:rect l="0" t="0" r="0" b="0"/>
          <a:pathLst>
            <a:path>
              <a:moveTo>
                <a:pt x="416892" y="0"/>
              </a:moveTo>
              <a:lnTo>
                <a:pt x="416892" y="577116"/>
              </a:lnTo>
              <a:lnTo>
                <a:pt x="0" y="577116"/>
              </a:lnTo>
              <a:lnTo>
                <a:pt x="0" y="624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A1B03-1044-4104-8139-F9E09A34D5CC}">
      <dsp:nvSpPr>
        <dsp:cNvPr id="0" name=""/>
        <dsp:cNvSpPr/>
      </dsp:nvSpPr>
      <dsp:spPr>
        <a:xfrm>
          <a:off x="2866994" y="273567"/>
          <a:ext cx="2067695" cy="66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768"/>
              </a:lnTo>
              <a:lnTo>
                <a:pt x="2067695" y="618768"/>
              </a:lnTo>
              <a:lnTo>
                <a:pt x="2067695" y="666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E65F-0288-45BA-8EF1-6EE20D704A43}">
      <dsp:nvSpPr>
        <dsp:cNvPr id="0" name=""/>
        <dsp:cNvSpPr/>
      </dsp:nvSpPr>
      <dsp:spPr>
        <a:xfrm>
          <a:off x="3254594" y="1268312"/>
          <a:ext cx="423155" cy="62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116"/>
              </a:lnTo>
              <a:lnTo>
                <a:pt x="423155" y="577116"/>
              </a:lnTo>
              <a:lnTo>
                <a:pt x="423155" y="624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DC7C5-B549-4B6D-9683-A00DD3C96D44}">
      <dsp:nvSpPr>
        <dsp:cNvPr id="0" name=""/>
        <dsp:cNvSpPr/>
      </dsp:nvSpPr>
      <dsp:spPr>
        <a:xfrm>
          <a:off x="2837701" y="1268312"/>
          <a:ext cx="416892" cy="624983"/>
        </a:xfrm>
        <a:custGeom>
          <a:avLst/>
          <a:gdLst/>
          <a:ahLst/>
          <a:cxnLst/>
          <a:rect l="0" t="0" r="0" b="0"/>
          <a:pathLst>
            <a:path>
              <a:moveTo>
                <a:pt x="416892" y="0"/>
              </a:moveTo>
              <a:lnTo>
                <a:pt x="416892" y="577116"/>
              </a:lnTo>
              <a:lnTo>
                <a:pt x="0" y="577116"/>
              </a:lnTo>
              <a:lnTo>
                <a:pt x="0" y="624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73A67-AE45-47B7-B0E3-9B28644F89C2}">
      <dsp:nvSpPr>
        <dsp:cNvPr id="0" name=""/>
        <dsp:cNvSpPr/>
      </dsp:nvSpPr>
      <dsp:spPr>
        <a:xfrm>
          <a:off x="2866994" y="273567"/>
          <a:ext cx="387600" cy="66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768"/>
              </a:lnTo>
              <a:lnTo>
                <a:pt x="387600" y="618768"/>
              </a:lnTo>
              <a:lnTo>
                <a:pt x="387600" y="666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0D44A-DA6A-4373-B823-713C10EE6706}">
      <dsp:nvSpPr>
        <dsp:cNvPr id="0" name=""/>
        <dsp:cNvSpPr/>
      </dsp:nvSpPr>
      <dsp:spPr>
        <a:xfrm>
          <a:off x="2010737" y="273567"/>
          <a:ext cx="856257" cy="666635"/>
        </a:xfrm>
        <a:custGeom>
          <a:avLst/>
          <a:gdLst/>
          <a:ahLst/>
          <a:cxnLst/>
          <a:rect l="0" t="0" r="0" b="0"/>
          <a:pathLst>
            <a:path>
              <a:moveTo>
                <a:pt x="856257" y="0"/>
              </a:moveTo>
              <a:lnTo>
                <a:pt x="856257" y="618768"/>
              </a:lnTo>
              <a:lnTo>
                <a:pt x="0" y="618768"/>
              </a:lnTo>
              <a:lnTo>
                <a:pt x="0" y="666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3F165-93F7-4461-BAFF-6937827A0DBD}">
      <dsp:nvSpPr>
        <dsp:cNvPr id="0" name=""/>
        <dsp:cNvSpPr/>
      </dsp:nvSpPr>
      <dsp:spPr>
        <a:xfrm>
          <a:off x="785763" y="1268312"/>
          <a:ext cx="423155" cy="62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116"/>
              </a:lnTo>
              <a:lnTo>
                <a:pt x="423155" y="577116"/>
              </a:lnTo>
              <a:lnTo>
                <a:pt x="423155" y="624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14BEB-6501-4F54-B189-47E27B6EF839}">
      <dsp:nvSpPr>
        <dsp:cNvPr id="0" name=""/>
        <dsp:cNvSpPr/>
      </dsp:nvSpPr>
      <dsp:spPr>
        <a:xfrm>
          <a:off x="368870" y="1268312"/>
          <a:ext cx="416892" cy="624983"/>
        </a:xfrm>
        <a:custGeom>
          <a:avLst/>
          <a:gdLst/>
          <a:ahLst/>
          <a:cxnLst/>
          <a:rect l="0" t="0" r="0" b="0"/>
          <a:pathLst>
            <a:path>
              <a:moveTo>
                <a:pt x="416892" y="0"/>
              </a:moveTo>
              <a:lnTo>
                <a:pt x="416892" y="577116"/>
              </a:lnTo>
              <a:lnTo>
                <a:pt x="0" y="577116"/>
              </a:lnTo>
              <a:lnTo>
                <a:pt x="0" y="624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70A08-AF21-4560-A4BB-9B7A8548FD30}">
      <dsp:nvSpPr>
        <dsp:cNvPr id="0" name=""/>
        <dsp:cNvSpPr/>
      </dsp:nvSpPr>
      <dsp:spPr>
        <a:xfrm>
          <a:off x="785763" y="273567"/>
          <a:ext cx="2081230" cy="666635"/>
        </a:xfrm>
        <a:custGeom>
          <a:avLst/>
          <a:gdLst/>
          <a:ahLst/>
          <a:cxnLst/>
          <a:rect l="0" t="0" r="0" b="0"/>
          <a:pathLst>
            <a:path>
              <a:moveTo>
                <a:pt x="2081230" y="0"/>
              </a:moveTo>
              <a:lnTo>
                <a:pt x="2081230" y="618768"/>
              </a:lnTo>
              <a:lnTo>
                <a:pt x="0" y="618768"/>
              </a:lnTo>
              <a:lnTo>
                <a:pt x="0" y="666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2C830-3EBD-465B-9638-F0219CE18FF9}">
      <dsp:nvSpPr>
        <dsp:cNvPr id="0" name=""/>
        <dsp:cNvSpPr/>
      </dsp:nvSpPr>
      <dsp:spPr>
        <a:xfrm>
          <a:off x="1713233" y="-54541"/>
          <a:ext cx="2307520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8647B5-571A-4B46-A8DA-32CB96F46CE5}">
      <dsp:nvSpPr>
        <dsp:cNvPr id="0" name=""/>
        <dsp:cNvSpPr/>
      </dsp:nvSpPr>
      <dsp:spPr>
        <a:xfrm>
          <a:off x="1770645" y="0"/>
          <a:ext cx="2307520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+mn-lt"/>
            </a:rPr>
            <a:t>FITTINGS</a:t>
          </a:r>
          <a:endParaRPr lang="tr-TR" sz="1000" b="1" kern="1200" dirty="0">
            <a:latin typeface="+mn-lt"/>
          </a:endParaRPr>
        </a:p>
      </dsp:txBody>
      <dsp:txXfrm>
        <a:off x="1780255" y="9610"/>
        <a:ext cx="2288300" cy="308888"/>
      </dsp:txXfrm>
    </dsp:sp>
    <dsp:sp modelId="{DB0D00BC-6EF1-4FE0-B50E-6481CD5C2A27}">
      <dsp:nvSpPr>
        <dsp:cNvPr id="0" name=""/>
        <dsp:cNvSpPr/>
      </dsp:nvSpPr>
      <dsp:spPr>
        <a:xfrm>
          <a:off x="203235" y="940203"/>
          <a:ext cx="1165055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F267D5-2436-4199-B798-3C48E852160D}">
      <dsp:nvSpPr>
        <dsp:cNvPr id="0" name=""/>
        <dsp:cNvSpPr/>
      </dsp:nvSpPr>
      <dsp:spPr>
        <a:xfrm>
          <a:off x="260647" y="994744"/>
          <a:ext cx="1165055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+mn-lt"/>
            </a:rPr>
            <a:t>FEMALE</a:t>
          </a:r>
          <a:endParaRPr lang="tr-TR" sz="1000" b="1" kern="1200" dirty="0">
            <a:latin typeface="+mn-lt"/>
          </a:endParaRPr>
        </a:p>
      </dsp:txBody>
      <dsp:txXfrm>
        <a:off x="270257" y="1004354"/>
        <a:ext cx="1145835" cy="308888"/>
      </dsp:txXfrm>
    </dsp:sp>
    <dsp:sp modelId="{42E7B25C-A8AD-414D-A578-28836C679D0B}">
      <dsp:nvSpPr>
        <dsp:cNvPr id="0" name=""/>
        <dsp:cNvSpPr/>
      </dsp:nvSpPr>
      <dsp:spPr>
        <a:xfrm>
          <a:off x="6258" y="1893296"/>
          <a:ext cx="725224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0E33C0-3006-47F6-8748-C002DE892F02}">
      <dsp:nvSpPr>
        <dsp:cNvPr id="0" name=""/>
        <dsp:cNvSpPr/>
      </dsp:nvSpPr>
      <dsp:spPr>
        <a:xfrm>
          <a:off x="63670" y="1947837"/>
          <a:ext cx="725224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err="1" smtClean="0">
              <a:latin typeface="+mn-lt"/>
            </a:rPr>
            <a:t>Orfice</a:t>
          </a:r>
          <a:endParaRPr lang="tr-TR" sz="1000" b="1" kern="1200" dirty="0">
            <a:latin typeface="+mn-lt"/>
          </a:endParaRPr>
        </a:p>
      </dsp:txBody>
      <dsp:txXfrm>
        <a:off x="73280" y="1957447"/>
        <a:ext cx="706004" cy="308888"/>
      </dsp:txXfrm>
    </dsp:sp>
    <dsp:sp modelId="{5C9C17AF-D196-47C4-9084-9E73CB8B8C0B}">
      <dsp:nvSpPr>
        <dsp:cNvPr id="0" name=""/>
        <dsp:cNvSpPr/>
      </dsp:nvSpPr>
      <dsp:spPr>
        <a:xfrm>
          <a:off x="846306" y="1893296"/>
          <a:ext cx="725224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46A887-2A4D-4BD9-B20C-8F76BB2EA0FB}">
      <dsp:nvSpPr>
        <dsp:cNvPr id="0" name=""/>
        <dsp:cNvSpPr/>
      </dsp:nvSpPr>
      <dsp:spPr>
        <a:xfrm>
          <a:off x="903718" y="1947837"/>
          <a:ext cx="725224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err="1" smtClean="0">
              <a:latin typeface="+mn-lt"/>
            </a:rPr>
            <a:t>Reverse</a:t>
          </a:r>
          <a:r>
            <a:rPr lang="tr-TR" sz="1000" b="1" kern="1200" dirty="0" smtClean="0">
              <a:latin typeface="+mn-lt"/>
            </a:rPr>
            <a:t> </a:t>
          </a:r>
          <a:r>
            <a:rPr lang="tr-TR" sz="1000" b="1" kern="1200" dirty="0" err="1" smtClean="0">
              <a:latin typeface="+mn-lt"/>
            </a:rPr>
            <a:t>Orfice</a:t>
          </a:r>
          <a:endParaRPr lang="tr-TR" sz="1000" b="1" kern="1200" dirty="0">
            <a:latin typeface="+mn-lt"/>
          </a:endParaRPr>
        </a:p>
      </dsp:txBody>
      <dsp:txXfrm>
        <a:off x="913328" y="1957447"/>
        <a:ext cx="706004" cy="308888"/>
      </dsp:txXfrm>
    </dsp:sp>
    <dsp:sp modelId="{C2244563-F6C3-4F80-A1B0-06015B9468B9}">
      <dsp:nvSpPr>
        <dsp:cNvPr id="0" name=""/>
        <dsp:cNvSpPr/>
      </dsp:nvSpPr>
      <dsp:spPr>
        <a:xfrm>
          <a:off x="1483114" y="940203"/>
          <a:ext cx="1055244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2C15B3-D986-4C16-B4F7-703EB0F0B746}">
      <dsp:nvSpPr>
        <dsp:cNvPr id="0" name=""/>
        <dsp:cNvSpPr/>
      </dsp:nvSpPr>
      <dsp:spPr>
        <a:xfrm>
          <a:off x="1540526" y="994744"/>
          <a:ext cx="1055244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MALE</a:t>
          </a:r>
          <a:endParaRPr lang="tr-TR" sz="1000" b="1" kern="1200" dirty="0"/>
        </a:p>
      </dsp:txBody>
      <dsp:txXfrm>
        <a:off x="1550136" y="1004354"/>
        <a:ext cx="1036024" cy="308888"/>
      </dsp:txXfrm>
    </dsp:sp>
    <dsp:sp modelId="{97C7C665-56D8-44D7-BE28-BB915C1862B6}">
      <dsp:nvSpPr>
        <dsp:cNvPr id="0" name=""/>
        <dsp:cNvSpPr/>
      </dsp:nvSpPr>
      <dsp:spPr>
        <a:xfrm>
          <a:off x="2653183" y="940203"/>
          <a:ext cx="1202821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8E019A-ABCA-422E-A62D-AD52DBE84604}">
      <dsp:nvSpPr>
        <dsp:cNvPr id="0" name=""/>
        <dsp:cNvSpPr/>
      </dsp:nvSpPr>
      <dsp:spPr>
        <a:xfrm>
          <a:off x="2710595" y="994744"/>
          <a:ext cx="1202821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+mn-lt"/>
            </a:rPr>
            <a:t>BANJO</a:t>
          </a:r>
          <a:endParaRPr lang="tr-TR" sz="1000" b="1" kern="1200" dirty="0">
            <a:latin typeface="+mn-lt"/>
          </a:endParaRPr>
        </a:p>
      </dsp:txBody>
      <dsp:txXfrm>
        <a:off x="2720205" y="1004354"/>
        <a:ext cx="1183601" cy="308888"/>
      </dsp:txXfrm>
    </dsp:sp>
    <dsp:sp modelId="{89A5EB41-512D-4138-9906-31FC28DEC3E3}">
      <dsp:nvSpPr>
        <dsp:cNvPr id="0" name=""/>
        <dsp:cNvSpPr/>
      </dsp:nvSpPr>
      <dsp:spPr>
        <a:xfrm>
          <a:off x="2475089" y="1893296"/>
          <a:ext cx="725224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3F038F-BB4D-4CD3-AF0F-0CE8AE150227}">
      <dsp:nvSpPr>
        <dsp:cNvPr id="0" name=""/>
        <dsp:cNvSpPr/>
      </dsp:nvSpPr>
      <dsp:spPr>
        <a:xfrm>
          <a:off x="2532501" y="1947837"/>
          <a:ext cx="725224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err="1" smtClean="0">
              <a:latin typeface="+mn-lt"/>
            </a:rPr>
            <a:t>Circular</a:t>
          </a:r>
          <a:endParaRPr lang="tr-TR" sz="1000" b="1" kern="1200" dirty="0">
            <a:latin typeface="+mn-lt"/>
          </a:endParaRPr>
        </a:p>
      </dsp:txBody>
      <dsp:txXfrm>
        <a:off x="2542111" y="1957447"/>
        <a:ext cx="706004" cy="308888"/>
      </dsp:txXfrm>
    </dsp:sp>
    <dsp:sp modelId="{F76B3E9D-E741-45B7-9FF5-198A72AA77AF}">
      <dsp:nvSpPr>
        <dsp:cNvPr id="0" name=""/>
        <dsp:cNvSpPr/>
      </dsp:nvSpPr>
      <dsp:spPr>
        <a:xfrm>
          <a:off x="3315137" y="1893296"/>
          <a:ext cx="725224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B53E59-6CBD-441D-A098-3D84A6DF712F}">
      <dsp:nvSpPr>
        <dsp:cNvPr id="0" name=""/>
        <dsp:cNvSpPr/>
      </dsp:nvSpPr>
      <dsp:spPr>
        <a:xfrm>
          <a:off x="3372549" y="1947837"/>
          <a:ext cx="725224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err="1" smtClean="0"/>
            <a:t>Square</a:t>
          </a:r>
          <a:endParaRPr lang="tr-TR" sz="1000" b="1" kern="1200" dirty="0"/>
        </a:p>
      </dsp:txBody>
      <dsp:txXfrm>
        <a:off x="3382159" y="1957447"/>
        <a:ext cx="706004" cy="308888"/>
      </dsp:txXfrm>
    </dsp:sp>
    <dsp:sp modelId="{C0B1937B-599B-4E0F-B6A9-34B0A5B0C0B9}">
      <dsp:nvSpPr>
        <dsp:cNvPr id="0" name=""/>
        <dsp:cNvSpPr/>
      </dsp:nvSpPr>
      <dsp:spPr>
        <a:xfrm>
          <a:off x="4325750" y="940203"/>
          <a:ext cx="1217878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762FA1-4DF3-44F3-AF53-E15784EEC012}">
      <dsp:nvSpPr>
        <dsp:cNvPr id="0" name=""/>
        <dsp:cNvSpPr/>
      </dsp:nvSpPr>
      <dsp:spPr>
        <a:xfrm>
          <a:off x="4383162" y="994744"/>
          <a:ext cx="1217878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ADAPTER</a:t>
          </a:r>
          <a:endParaRPr lang="tr-TR" sz="1000" b="1" kern="1200" dirty="0"/>
        </a:p>
      </dsp:txBody>
      <dsp:txXfrm>
        <a:off x="4392772" y="1004354"/>
        <a:ext cx="1198658" cy="308888"/>
      </dsp:txXfrm>
    </dsp:sp>
    <dsp:sp modelId="{06BA522F-FF25-4A6B-A4DC-5009A728A597}">
      <dsp:nvSpPr>
        <dsp:cNvPr id="0" name=""/>
        <dsp:cNvSpPr/>
      </dsp:nvSpPr>
      <dsp:spPr>
        <a:xfrm>
          <a:off x="4155185" y="1893296"/>
          <a:ext cx="725224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32B6FB-035B-439B-AEF0-72095F0C96CB}">
      <dsp:nvSpPr>
        <dsp:cNvPr id="0" name=""/>
        <dsp:cNvSpPr/>
      </dsp:nvSpPr>
      <dsp:spPr>
        <a:xfrm>
          <a:off x="4212597" y="1947837"/>
          <a:ext cx="725224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err="1" smtClean="0"/>
            <a:t>With</a:t>
          </a:r>
          <a:r>
            <a:rPr lang="tr-TR" sz="1000" b="1" kern="1200" dirty="0" smtClean="0"/>
            <a:t> </a:t>
          </a:r>
          <a:r>
            <a:rPr lang="tr-TR" sz="1000" b="1" kern="1200" dirty="0" err="1" smtClean="0"/>
            <a:t>Pin</a:t>
          </a:r>
          <a:endParaRPr lang="tr-TR" sz="1000" b="1" kern="1200" dirty="0"/>
        </a:p>
      </dsp:txBody>
      <dsp:txXfrm>
        <a:off x="4222207" y="1957447"/>
        <a:ext cx="706004" cy="308888"/>
      </dsp:txXfrm>
    </dsp:sp>
    <dsp:sp modelId="{ACDABB19-1BDB-41C4-B0CD-4BDFECDFDFAF}">
      <dsp:nvSpPr>
        <dsp:cNvPr id="0" name=""/>
        <dsp:cNvSpPr/>
      </dsp:nvSpPr>
      <dsp:spPr>
        <a:xfrm>
          <a:off x="4995228" y="1893296"/>
          <a:ext cx="725224" cy="32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57C11B-B131-4E85-9218-FAF248B1AE75}">
      <dsp:nvSpPr>
        <dsp:cNvPr id="0" name=""/>
        <dsp:cNvSpPr/>
      </dsp:nvSpPr>
      <dsp:spPr>
        <a:xfrm>
          <a:off x="5052640" y="1947837"/>
          <a:ext cx="725224" cy="32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err="1" smtClean="0"/>
            <a:t>Without</a:t>
          </a:r>
          <a:r>
            <a:rPr lang="tr-TR" sz="1000" b="1" kern="1200" dirty="0" smtClean="0"/>
            <a:t> </a:t>
          </a:r>
          <a:r>
            <a:rPr lang="tr-TR" sz="1000" b="1" kern="1200" dirty="0" err="1" smtClean="0"/>
            <a:t>Pin</a:t>
          </a:r>
          <a:endParaRPr lang="tr-TR" sz="1000" b="1" kern="1200" dirty="0"/>
        </a:p>
      </dsp:txBody>
      <dsp:txXfrm>
        <a:off x="5062250" y="1957447"/>
        <a:ext cx="706004" cy="308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3C83D-1DBF-4F57-97BC-06A962FC34FC}">
      <dsp:nvSpPr>
        <dsp:cNvPr id="0" name=""/>
        <dsp:cNvSpPr/>
      </dsp:nvSpPr>
      <dsp:spPr>
        <a:xfrm rot="5400000">
          <a:off x="-57802" y="58325"/>
          <a:ext cx="385352" cy="2697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1</a:t>
          </a:r>
        </a:p>
      </dsp:txBody>
      <dsp:txXfrm rot="-5400000">
        <a:off x="1" y="135395"/>
        <a:ext cx="269746" cy="115606"/>
      </dsp:txXfrm>
    </dsp:sp>
    <dsp:sp modelId="{2F8410EB-E549-47FA-9495-D291A8E490C8}">
      <dsp:nvSpPr>
        <dsp:cNvPr id="0" name=""/>
        <dsp:cNvSpPr/>
      </dsp:nvSpPr>
      <dsp:spPr>
        <a:xfrm rot="5400000">
          <a:off x="2169874" y="-1899604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Fittings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feeding</a:t>
          </a:r>
          <a:endParaRPr lang="tr-TR" sz="1400" kern="1200" dirty="0"/>
        </a:p>
      </dsp:txBody>
      <dsp:txXfrm rot="-5400000">
        <a:off x="269747" y="12750"/>
        <a:ext cx="4038507" cy="226024"/>
      </dsp:txXfrm>
    </dsp:sp>
    <dsp:sp modelId="{BFE80D6D-6DCB-4055-B6C1-C962FF1C3F59}">
      <dsp:nvSpPr>
        <dsp:cNvPr id="0" name=""/>
        <dsp:cNvSpPr/>
      </dsp:nvSpPr>
      <dsp:spPr>
        <a:xfrm rot="5400000">
          <a:off x="-57802" y="401043"/>
          <a:ext cx="385352" cy="2697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2</a:t>
          </a:r>
        </a:p>
      </dsp:txBody>
      <dsp:txXfrm rot="-5400000">
        <a:off x="1" y="478113"/>
        <a:ext cx="269746" cy="115606"/>
      </dsp:txXfrm>
    </dsp:sp>
    <dsp:sp modelId="{65C38AEE-957A-40A9-B106-648CF7B3A4D8}">
      <dsp:nvSpPr>
        <dsp:cNvPr id="0" name=""/>
        <dsp:cNvSpPr/>
      </dsp:nvSpPr>
      <dsp:spPr>
        <a:xfrm rot="5400000">
          <a:off x="2169874" y="-1556887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Cleanning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with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air</a:t>
          </a:r>
          <a:endParaRPr lang="tr-TR" sz="1400" kern="1200" dirty="0"/>
        </a:p>
      </dsp:txBody>
      <dsp:txXfrm rot="-5400000">
        <a:off x="269747" y="355467"/>
        <a:ext cx="4038507" cy="226024"/>
      </dsp:txXfrm>
    </dsp:sp>
    <dsp:sp modelId="{B7666C7F-8A0F-4181-8851-6F86D0A5D741}">
      <dsp:nvSpPr>
        <dsp:cNvPr id="0" name=""/>
        <dsp:cNvSpPr/>
      </dsp:nvSpPr>
      <dsp:spPr>
        <a:xfrm rot="5400000">
          <a:off x="-57802" y="743760"/>
          <a:ext cx="385352" cy="269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/>
            <a:t>3</a:t>
          </a:r>
        </a:p>
      </dsp:txBody>
      <dsp:txXfrm rot="-5400000">
        <a:off x="1" y="820830"/>
        <a:ext cx="269746" cy="115606"/>
      </dsp:txXfrm>
    </dsp:sp>
    <dsp:sp modelId="{2942FFA8-BF3D-4746-BBC9-9F38597BFB41}">
      <dsp:nvSpPr>
        <dsp:cNvPr id="0" name=""/>
        <dsp:cNvSpPr/>
      </dsp:nvSpPr>
      <dsp:spPr>
        <a:xfrm rot="5400000">
          <a:off x="2169874" y="-1214169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Optical </a:t>
          </a:r>
          <a:r>
            <a:rPr lang="tr-TR" sz="1400" kern="1200" dirty="0" err="1" smtClean="0"/>
            <a:t>dimension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control</a:t>
          </a:r>
          <a:r>
            <a:rPr lang="tr-TR" sz="1400" kern="1200" dirty="0" smtClean="0"/>
            <a:t> </a:t>
          </a:r>
          <a:endParaRPr lang="tr-TR" sz="1400" kern="1200" dirty="0"/>
        </a:p>
      </dsp:txBody>
      <dsp:txXfrm rot="-5400000">
        <a:off x="269747" y="698185"/>
        <a:ext cx="4038507" cy="226024"/>
      </dsp:txXfrm>
    </dsp:sp>
    <dsp:sp modelId="{B03DD830-62DC-4499-8935-DEA7016CDC71}">
      <dsp:nvSpPr>
        <dsp:cNvPr id="0" name=""/>
        <dsp:cNvSpPr/>
      </dsp:nvSpPr>
      <dsp:spPr>
        <a:xfrm rot="5400000">
          <a:off x="-57802" y="1086478"/>
          <a:ext cx="385352" cy="26974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/>
            <a:t>4</a:t>
          </a:r>
        </a:p>
      </dsp:txBody>
      <dsp:txXfrm rot="-5400000">
        <a:off x="1" y="1163548"/>
        <a:ext cx="269746" cy="115606"/>
      </dsp:txXfrm>
    </dsp:sp>
    <dsp:sp modelId="{3943D1B6-1454-4B34-8789-D74B633A9B30}">
      <dsp:nvSpPr>
        <dsp:cNvPr id="0" name=""/>
        <dsp:cNvSpPr/>
      </dsp:nvSpPr>
      <dsp:spPr>
        <a:xfrm rot="5400000">
          <a:off x="2169874" y="-871452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Bad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part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rejection</a:t>
          </a:r>
          <a:endParaRPr lang="tr-TR" sz="1400" kern="1200" dirty="0"/>
        </a:p>
      </dsp:txBody>
      <dsp:txXfrm rot="-5400000">
        <a:off x="269747" y="1040902"/>
        <a:ext cx="4038507" cy="226024"/>
      </dsp:txXfrm>
    </dsp:sp>
    <dsp:sp modelId="{4A59EA53-C658-4E60-BDB8-B859DD8D82D5}">
      <dsp:nvSpPr>
        <dsp:cNvPr id="0" name=""/>
        <dsp:cNvSpPr/>
      </dsp:nvSpPr>
      <dsp:spPr>
        <a:xfrm rot="5400000">
          <a:off x="-57802" y="1429195"/>
          <a:ext cx="385352" cy="2697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5</a:t>
          </a:r>
        </a:p>
      </dsp:txBody>
      <dsp:txXfrm rot="-5400000">
        <a:off x="1" y="1506265"/>
        <a:ext cx="269746" cy="115606"/>
      </dsp:txXfrm>
    </dsp:sp>
    <dsp:sp modelId="{5B0C174F-2876-4D89-A573-13D85A306962}">
      <dsp:nvSpPr>
        <dsp:cNvPr id="0" name=""/>
        <dsp:cNvSpPr/>
      </dsp:nvSpPr>
      <dsp:spPr>
        <a:xfrm rot="5400000">
          <a:off x="2169874" y="-528734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Welding</a:t>
          </a:r>
          <a:endParaRPr lang="tr-TR" sz="1400" kern="1200" dirty="0"/>
        </a:p>
      </dsp:txBody>
      <dsp:txXfrm rot="-5400000">
        <a:off x="269747" y="1383620"/>
        <a:ext cx="4038507" cy="226024"/>
      </dsp:txXfrm>
    </dsp:sp>
    <dsp:sp modelId="{3175D786-8A7A-4318-B0B0-D4080D40301A}">
      <dsp:nvSpPr>
        <dsp:cNvPr id="0" name=""/>
        <dsp:cNvSpPr/>
      </dsp:nvSpPr>
      <dsp:spPr>
        <a:xfrm rot="5400000">
          <a:off x="-57802" y="1771913"/>
          <a:ext cx="385352" cy="269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/>
            <a:t>6</a:t>
          </a:r>
        </a:p>
      </dsp:txBody>
      <dsp:txXfrm rot="-5400000">
        <a:off x="1" y="1848983"/>
        <a:ext cx="269746" cy="115606"/>
      </dsp:txXfrm>
    </dsp:sp>
    <dsp:sp modelId="{AB64DC81-45AC-49DB-979C-7CFA1D6AF901}">
      <dsp:nvSpPr>
        <dsp:cNvPr id="0" name=""/>
        <dsp:cNvSpPr/>
      </dsp:nvSpPr>
      <dsp:spPr>
        <a:xfrm rot="5400000">
          <a:off x="2169874" y="-186017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Optical </a:t>
          </a:r>
          <a:r>
            <a:rPr lang="tr-TR" sz="1400" kern="1200" dirty="0" err="1" smtClean="0"/>
            <a:t>control</a:t>
          </a:r>
          <a:r>
            <a:rPr lang="tr-TR" sz="1400" kern="1200" dirty="0" smtClean="0"/>
            <a:t> (</a:t>
          </a:r>
          <a:r>
            <a:rPr lang="tr-TR" sz="1400" kern="1200" dirty="0" err="1" smtClean="0"/>
            <a:t>Concentrisity</a:t>
          </a:r>
          <a:r>
            <a:rPr lang="tr-TR" sz="1400" kern="1200" dirty="0" smtClean="0"/>
            <a:t>, </a:t>
          </a:r>
          <a:r>
            <a:rPr lang="tr-TR" sz="1400" kern="1200" dirty="0" err="1" smtClean="0"/>
            <a:t>congestion</a:t>
          </a:r>
          <a:r>
            <a:rPr lang="tr-TR" sz="1400" kern="1200" dirty="0" smtClean="0"/>
            <a:t>)</a:t>
          </a:r>
          <a:endParaRPr lang="tr-TR" sz="1400" kern="1200" dirty="0"/>
        </a:p>
      </dsp:txBody>
      <dsp:txXfrm rot="-5400000">
        <a:off x="269747" y="1726337"/>
        <a:ext cx="4038507" cy="226024"/>
      </dsp:txXfrm>
    </dsp:sp>
    <dsp:sp modelId="{857DD0DE-48ED-40D5-B52F-6BFC820D5E39}">
      <dsp:nvSpPr>
        <dsp:cNvPr id="0" name=""/>
        <dsp:cNvSpPr/>
      </dsp:nvSpPr>
      <dsp:spPr>
        <a:xfrm rot="5400000">
          <a:off x="-57802" y="2114630"/>
          <a:ext cx="385352" cy="26974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/>
            <a:t>7</a:t>
          </a:r>
        </a:p>
      </dsp:txBody>
      <dsp:txXfrm rot="-5400000">
        <a:off x="1" y="2191700"/>
        <a:ext cx="269746" cy="115606"/>
      </dsp:txXfrm>
    </dsp:sp>
    <dsp:sp modelId="{1C012868-0FCB-4442-B9A7-87A5220BD67E}">
      <dsp:nvSpPr>
        <dsp:cNvPr id="0" name=""/>
        <dsp:cNvSpPr/>
      </dsp:nvSpPr>
      <dsp:spPr>
        <a:xfrm rot="5400000">
          <a:off x="2169874" y="156700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Bad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part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rejection</a:t>
          </a:r>
          <a:endParaRPr lang="tr-TR" sz="1400" kern="1200" dirty="0"/>
        </a:p>
      </dsp:txBody>
      <dsp:txXfrm rot="-5400000">
        <a:off x="269747" y="2069055"/>
        <a:ext cx="4038507" cy="226024"/>
      </dsp:txXfrm>
    </dsp:sp>
    <dsp:sp modelId="{3096B2FD-1743-4DBB-B005-F9B59AFF0A68}">
      <dsp:nvSpPr>
        <dsp:cNvPr id="0" name=""/>
        <dsp:cNvSpPr/>
      </dsp:nvSpPr>
      <dsp:spPr>
        <a:xfrm rot="5400000">
          <a:off x="-57802" y="2457348"/>
          <a:ext cx="385352" cy="2697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8</a:t>
          </a:r>
        </a:p>
      </dsp:txBody>
      <dsp:txXfrm rot="-5400000">
        <a:off x="1" y="2534418"/>
        <a:ext cx="269746" cy="115606"/>
      </dsp:txXfrm>
    </dsp:sp>
    <dsp:sp modelId="{BB5F556D-802E-4357-90D0-5196EB54CBF7}">
      <dsp:nvSpPr>
        <dsp:cNvPr id="0" name=""/>
        <dsp:cNvSpPr/>
      </dsp:nvSpPr>
      <dsp:spPr>
        <a:xfrm rot="5400000">
          <a:off x="2169874" y="499417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Reaming</a:t>
          </a:r>
          <a:endParaRPr lang="tr-TR" sz="1400" kern="1200" dirty="0"/>
        </a:p>
      </dsp:txBody>
      <dsp:txXfrm rot="-5400000">
        <a:off x="269747" y="2411772"/>
        <a:ext cx="4038507" cy="226024"/>
      </dsp:txXfrm>
    </dsp:sp>
    <dsp:sp modelId="{D66C6EA9-42F5-42BF-B316-ECAE49B87336}">
      <dsp:nvSpPr>
        <dsp:cNvPr id="0" name=""/>
        <dsp:cNvSpPr/>
      </dsp:nvSpPr>
      <dsp:spPr>
        <a:xfrm rot="5400000">
          <a:off x="-57802" y="2800066"/>
          <a:ext cx="385352" cy="2697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9</a:t>
          </a:r>
        </a:p>
      </dsp:txBody>
      <dsp:txXfrm rot="-5400000">
        <a:off x="1" y="2877136"/>
        <a:ext cx="269746" cy="115606"/>
      </dsp:txXfrm>
    </dsp:sp>
    <dsp:sp modelId="{BBA1C2BC-DDB8-49D3-B42A-831174FB54FF}">
      <dsp:nvSpPr>
        <dsp:cNvPr id="0" name=""/>
        <dsp:cNvSpPr/>
      </dsp:nvSpPr>
      <dsp:spPr>
        <a:xfrm rot="5400000">
          <a:off x="2169874" y="842135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Cleanning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with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air</a:t>
          </a:r>
          <a:endParaRPr lang="tr-TR" sz="1400" kern="1200" dirty="0"/>
        </a:p>
      </dsp:txBody>
      <dsp:txXfrm rot="-5400000">
        <a:off x="269747" y="2754490"/>
        <a:ext cx="4038507" cy="226024"/>
      </dsp:txXfrm>
    </dsp:sp>
    <dsp:sp modelId="{EBBF97C7-8E32-47E8-80A5-E8CB48569F0A}">
      <dsp:nvSpPr>
        <dsp:cNvPr id="0" name=""/>
        <dsp:cNvSpPr/>
      </dsp:nvSpPr>
      <dsp:spPr>
        <a:xfrm rot="5400000">
          <a:off x="-57802" y="3142783"/>
          <a:ext cx="385352" cy="269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/>
            <a:t>10</a:t>
          </a:r>
        </a:p>
      </dsp:txBody>
      <dsp:txXfrm rot="-5400000">
        <a:off x="1" y="3219853"/>
        <a:ext cx="269746" cy="115606"/>
      </dsp:txXfrm>
    </dsp:sp>
    <dsp:sp modelId="{9222D2A3-5B0F-4755-873C-1EF108AF7E0F}">
      <dsp:nvSpPr>
        <dsp:cNvPr id="0" name=""/>
        <dsp:cNvSpPr/>
      </dsp:nvSpPr>
      <dsp:spPr>
        <a:xfrm rot="5400000">
          <a:off x="2169874" y="1184852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Leakage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control</a:t>
          </a:r>
          <a:r>
            <a:rPr lang="tr-TR" sz="1400" kern="1200" dirty="0" smtClean="0"/>
            <a:t> (20 bar / 5s – 10s)</a:t>
          </a:r>
          <a:endParaRPr lang="tr-TR" sz="1400" kern="1200" dirty="0"/>
        </a:p>
      </dsp:txBody>
      <dsp:txXfrm rot="-5400000">
        <a:off x="269747" y="3097207"/>
        <a:ext cx="4038507" cy="226024"/>
      </dsp:txXfrm>
    </dsp:sp>
    <dsp:sp modelId="{1F582574-3929-4212-9892-24B52DF4CCE9}">
      <dsp:nvSpPr>
        <dsp:cNvPr id="0" name=""/>
        <dsp:cNvSpPr/>
      </dsp:nvSpPr>
      <dsp:spPr>
        <a:xfrm rot="5400000">
          <a:off x="-57802" y="3485501"/>
          <a:ext cx="385352" cy="26974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/>
            <a:t>11</a:t>
          </a:r>
        </a:p>
      </dsp:txBody>
      <dsp:txXfrm rot="-5400000">
        <a:off x="1" y="3562571"/>
        <a:ext cx="269746" cy="115606"/>
      </dsp:txXfrm>
    </dsp:sp>
    <dsp:sp modelId="{6B6E90C9-6A23-467D-B749-7045528DEB19}">
      <dsp:nvSpPr>
        <dsp:cNvPr id="0" name=""/>
        <dsp:cNvSpPr/>
      </dsp:nvSpPr>
      <dsp:spPr>
        <a:xfrm rot="5400000">
          <a:off x="2169874" y="1527570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Bad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part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rejection</a:t>
          </a:r>
          <a:endParaRPr lang="tr-TR" sz="1400" kern="1200" dirty="0"/>
        </a:p>
      </dsp:txBody>
      <dsp:txXfrm rot="-5400000">
        <a:off x="269747" y="3439925"/>
        <a:ext cx="4038507" cy="226024"/>
      </dsp:txXfrm>
    </dsp:sp>
    <dsp:sp modelId="{28D2BDED-E4ED-4918-8E06-0E8B8CE85B81}">
      <dsp:nvSpPr>
        <dsp:cNvPr id="0" name=""/>
        <dsp:cNvSpPr/>
      </dsp:nvSpPr>
      <dsp:spPr>
        <a:xfrm rot="5400000">
          <a:off x="-57802" y="3828218"/>
          <a:ext cx="385352" cy="269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/>
            <a:t>12</a:t>
          </a:r>
        </a:p>
      </dsp:txBody>
      <dsp:txXfrm rot="-5400000">
        <a:off x="1" y="3905288"/>
        <a:ext cx="269746" cy="115606"/>
      </dsp:txXfrm>
    </dsp:sp>
    <dsp:sp modelId="{FA52F72E-DB6F-466A-B66F-73D5C28E1310}">
      <dsp:nvSpPr>
        <dsp:cNvPr id="0" name=""/>
        <dsp:cNvSpPr/>
      </dsp:nvSpPr>
      <dsp:spPr>
        <a:xfrm rot="5400000">
          <a:off x="2169874" y="1870288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Fracture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control</a:t>
          </a:r>
          <a:r>
            <a:rPr lang="tr-TR" sz="1400" kern="1200" dirty="0" smtClean="0"/>
            <a:t> (</a:t>
          </a:r>
          <a:r>
            <a:rPr lang="tr-TR" sz="1400" kern="1200" dirty="0" err="1" smtClean="0"/>
            <a:t>Optional</a:t>
          </a:r>
          <a:r>
            <a:rPr lang="tr-TR" sz="1400" kern="1200" dirty="0" smtClean="0"/>
            <a:t>)</a:t>
          </a:r>
          <a:endParaRPr lang="tr-TR" sz="1400" kern="1200" dirty="0"/>
        </a:p>
      </dsp:txBody>
      <dsp:txXfrm rot="-5400000">
        <a:off x="269747" y="3782643"/>
        <a:ext cx="4038507" cy="226024"/>
      </dsp:txXfrm>
    </dsp:sp>
    <dsp:sp modelId="{111B82B5-D230-45B5-A8B8-05DF31EF9F49}">
      <dsp:nvSpPr>
        <dsp:cNvPr id="0" name=""/>
        <dsp:cNvSpPr/>
      </dsp:nvSpPr>
      <dsp:spPr>
        <a:xfrm rot="5400000">
          <a:off x="-57802" y="4170936"/>
          <a:ext cx="385352" cy="26974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/>
            <a:t>13</a:t>
          </a:r>
        </a:p>
      </dsp:txBody>
      <dsp:txXfrm rot="-5400000">
        <a:off x="1" y="4248006"/>
        <a:ext cx="269746" cy="115606"/>
      </dsp:txXfrm>
    </dsp:sp>
    <dsp:sp modelId="{1278B5C0-5125-4459-9E86-98C9B601B393}">
      <dsp:nvSpPr>
        <dsp:cNvPr id="0" name=""/>
        <dsp:cNvSpPr/>
      </dsp:nvSpPr>
      <dsp:spPr>
        <a:xfrm rot="5400000">
          <a:off x="2169874" y="2213005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Bad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part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rejection</a:t>
          </a:r>
          <a:r>
            <a:rPr lang="tr-TR" sz="1400" kern="1200" dirty="0" smtClean="0"/>
            <a:t>(</a:t>
          </a:r>
          <a:r>
            <a:rPr lang="tr-TR" sz="1400" kern="1200" dirty="0" err="1" smtClean="0"/>
            <a:t>Optional</a:t>
          </a:r>
          <a:r>
            <a:rPr lang="tr-TR" sz="1400" kern="1200" dirty="0" smtClean="0"/>
            <a:t>)</a:t>
          </a:r>
          <a:endParaRPr lang="tr-TR" sz="1400" kern="1200" dirty="0"/>
        </a:p>
      </dsp:txBody>
      <dsp:txXfrm rot="-5400000">
        <a:off x="269747" y="4125360"/>
        <a:ext cx="4038507" cy="226024"/>
      </dsp:txXfrm>
    </dsp:sp>
    <dsp:sp modelId="{D8DFCDA7-7A66-4BF3-A503-E12B588719DD}">
      <dsp:nvSpPr>
        <dsp:cNvPr id="0" name=""/>
        <dsp:cNvSpPr/>
      </dsp:nvSpPr>
      <dsp:spPr>
        <a:xfrm rot="5400000">
          <a:off x="-57802" y="4513653"/>
          <a:ext cx="385352" cy="2697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14</a:t>
          </a:r>
        </a:p>
      </dsp:txBody>
      <dsp:txXfrm rot="-5400000">
        <a:off x="1" y="4590723"/>
        <a:ext cx="269746" cy="115606"/>
      </dsp:txXfrm>
    </dsp:sp>
    <dsp:sp modelId="{0155F0F3-5217-4295-ACDB-FF23A1695DFA}">
      <dsp:nvSpPr>
        <dsp:cNvPr id="0" name=""/>
        <dsp:cNvSpPr/>
      </dsp:nvSpPr>
      <dsp:spPr>
        <a:xfrm rot="5400000">
          <a:off x="2169874" y="2555723"/>
          <a:ext cx="250478" cy="405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Lazer </a:t>
          </a:r>
          <a:r>
            <a:rPr lang="tr-TR" sz="1400" kern="1200" dirty="0" err="1" smtClean="0"/>
            <a:t>Marking</a:t>
          </a:r>
          <a:r>
            <a:rPr lang="tr-TR" sz="1400" kern="1200" dirty="0" smtClean="0"/>
            <a:t> (</a:t>
          </a:r>
          <a:r>
            <a:rPr lang="tr-TR" sz="1400" kern="1200" dirty="0" err="1" smtClean="0"/>
            <a:t>Optional</a:t>
          </a:r>
          <a:r>
            <a:rPr lang="tr-TR" sz="1400" kern="1200" dirty="0" smtClean="0"/>
            <a:t>)</a:t>
          </a:r>
          <a:endParaRPr lang="tr-TR" sz="1400" kern="1200" dirty="0"/>
        </a:p>
      </dsp:txBody>
      <dsp:txXfrm rot="-5400000">
        <a:off x="269747" y="4468078"/>
        <a:ext cx="4038507" cy="22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D263BA5-EE5C-4E32-B622-A719DB6B0366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90DD43F-B016-4872-8120-D7859A556D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8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1914-B8B8-4282-BBA3-3052182F10FB}" type="datetime1">
              <a:rPr lang="tr-TR" smtClean="0"/>
              <a:t>16.03.2018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048191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27E-118A-4CC3-8FAE-95454983C078}" type="datetime1">
              <a:rPr lang="tr-TR" smtClean="0"/>
              <a:t>16.03.2018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39282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7A78-4D95-4AF4-9B68-106613AE2CA6}" type="datetime1">
              <a:rPr lang="tr-TR" smtClean="0"/>
              <a:t>16.03.2018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426764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5394FB-15EE-4741-A1D0-98DDF7817454}" type="datetime1">
              <a:rPr lang="en-US" smtClean="0"/>
              <a:t>3/16/2018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372305-13AB-46E4-93AC-3BE285E613F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69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A717-5B40-4720-9176-F96CD2E184FF}" type="datetime1">
              <a:rPr lang="tr-TR" smtClean="0"/>
              <a:t>16.03.2018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60172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5950-DC73-4730-95DC-CA5B51599888}" type="datetime1">
              <a:rPr lang="tr-TR" smtClean="0"/>
              <a:t>16.03.2018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97272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954F-F169-48B3-A5EC-9AB11182E111}" type="datetime1">
              <a:rPr lang="tr-TR" smtClean="0"/>
              <a:t>16.03.2018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214334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C43E-A355-4262-8695-58668AE0AD52}" type="datetime1">
              <a:rPr lang="tr-TR" smtClean="0"/>
              <a:t>16.03.2018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134048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CD7-69FE-4B72-B38B-E8765B86A922}" type="datetime1">
              <a:rPr lang="tr-TR" smtClean="0"/>
              <a:t>16.03.2018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71417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DB20-38A6-45A9-961C-363C27540A9F}" type="datetime1">
              <a:rPr lang="tr-TR" smtClean="0"/>
              <a:t>16.03.2018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568209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4D0-8DD0-4B6D-ABB6-734FDD6E2843}" type="datetime1">
              <a:rPr lang="tr-TR" smtClean="0"/>
              <a:t>16.03.2018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208370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A633-BC22-461F-BCA8-583362FCF6A7}" type="datetime1">
              <a:rPr lang="tr-TR" smtClean="0"/>
              <a:t>16.03.2018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43471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66000">
              <a:schemeClr val="bg1"/>
            </a:gs>
            <a:gs pos="0">
              <a:srgbClr val="5E9EFF"/>
            </a:gs>
            <a:gs pos="21000">
              <a:srgbClr val="85C2FF"/>
            </a:gs>
            <a:gs pos="41000">
              <a:srgbClr val="C4D6EB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1D8F-4C87-4602-BE39-C9E25AB622E5}" type="datetime1">
              <a:rPr lang="tr-TR" smtClean="0"/>
              <a:t>16.03.2018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2145-188F-42B0-9F2F-FDC36C848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89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0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3" Target="../media/image23.jpeg" Type="http://schemas.openxmlformats.org/officeDocument/2006/relationships/image"/><Relationship Id="rId7" Target="../media/image26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5.jpeg" Type="http://schemas.openxmlformats.org/officeDocument/2006/relationships/image"/><Relationship Id="rId5" Target="../media/hdphoto15.wdp" Type="http://schemas.microsoft.com/office/2007/relationships/hdphoto"/><Relationship Id="rId4" Target="../media/image24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8" Target="../media/hdphoto18.wdp" Type="http://schemas.microsoft.com/office/2007/relationships/hdphoto"/><Relationship Id="rId3" Target="../media/image30.png" Type="http://schemas.openxmlformats.org/officeDocument/2006/relationships/image"/><Relationship Id="rId7" Target="../media/image32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17.wdp" Type="http://schemas.microsoft.com/office/2007/relationships/hdphoto"/><Relationship Id="rId5" Target="../media/image31.jpeg" Type="http://schemas.openxmlformats.org/officeDocument/2006/relationships/image"/><Relationship Id="rId4" Target="../media/hdphoto16.wdp" Type="http://schemas.microsoft.com/office/2007/relationships/hdphoto"/></Relationships>
</file>

<file path=ppt/slides/_rels/slide16.xml.rels><?xml version="1.0" encoding="UTF-8" standalone="yes" ?><Relationships xmlns="http://schemas.openxmlformats.org/package/2006/relationships"><Relationship Id="rId3" Target="../media/image33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19.wdp" Type="http://schemas.microsoft.com/office/2007/relationships/hdphoto"/><Relationship Id="rId4" Target="../media/image34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hdphoto22.wdp" Type="http://schemas.microsoft.com/office/2007/relationships/hdphoto"/><Relationship Id="rId3" Target="../media/hdphoto20.wdp" Type="http://schemas.microsoft.com/office/2007/relationships/hdphoto"/><Relationship Id="rId7" Target="../media/image37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21.wdp" Type="http://schemas.microsoft.com/office/2007/relationships/hdphoto"/><Relationship Id="rId5" Target="../media/image36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1.jpeg" Type="http://schemas.openxmlformats.org/officeDocument/2006/relationships/image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7" Target="../media/hdphoto23.wdp" Type="http://schemas.microsoft.com/office/2007/relationships/hdphoto"/><Relationship Id="rId2" Target="../media/image42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pn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 ?><Relationships xmlns="http://schemas.openxmlformats.org/package/2006/relationships"><Relationship Id="rId8" Target="../media/image51.jpeg" Type="http://schemas.openxmlformats.org/officeDocument/2006/relationships/image"/><Relationship Id="rId3" Target="../media/image46.jpeg" Type="http://schemas.openxmlformats.org/officeDocument/2006/relationships/image"/><Relationship Id="rId7" Target="../media/image50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9.jpeg" Type="http://schemas.openxmlformats.org/officeDocument/2006/relationships/image"/><Relationship Id="rId11" Target="../media/image740.png" Type="http://schemas.openxmlformats.org/officeDocument/2006/relationships/image"/><Relationship Id="rId5" Target="../media/image48.jpeg" Type="http://schemas.openxmlformats.org/officeDocument/2006/relationships/image"/><Relationship Id="rId4" Target="../media/image47.jpeg" Type="http://schemas.openxmlformats.org/officeDocument/2006/relationships/image"/><Relationship Id="rId9" Target="../media/image52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8" Target="../media/image58.jpeg" Type="http://schemas.openxmlformats.org/officeDocument/2006/relationships/image"/><Relationship Id="rId3" Target="../media/image53.jpeg" Type="http://schemas.openxmlformats.org/officeDocument/2006/relationships/image"/><Relationship Id="rId7" Target="../media/image57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56.jpeg" Type="http://schemas.openxmlformats.org/officeDocument/2006/relationships/image"/><Relationship Id="rId5" Target="../media/image55.jpeg" Type="http://schemas.openxmlformats.org/officeDocument/2006/relationships/image"/><Relationship Id="rId4" Target="../media/image54.png" Type="http://schemas.openxmlformats.org/officeDocument/2006/relationships/image"/><Relationship Id="rId9" Target="../media/image59.pn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4.wdp"/><Relationship Id="rId9" Type="http://schemas.microsoft.com/office/2007/relationships/diagramDrawing" Target="../diagrams/drawing3.xml"/></Relationships>
</file>

<file path=ppt/slides/_rels/slide24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26.wdp" Type="http://schemas.microsoft.com/office/2007/relationships/hdphoto"/><Relationship Id="rId5" Target="../media/image62.jpeg" Type="http://schemas.openxmlformats.org/officeDocument/2006/relationships/image"/><Relationship Id="rId4" Target="../media/hdphoto25.wdp" Type="http://schemas.microsoft.com/office/2007/relationships/hdphoto"/></Relationships>
</file>

<file path=ppt/slides/_rels/slide25.xml.rels><?xml version="1.0" encoding="UTF-8" standalone="yes" ?><Relationships xmlns="http://schemas.openxmlformats.org/package/2006/relationships"><Relationship Id="rId8" Target="../media/image66.png" Type="http://schemas.openxmlformats.org/officeDocument/2006/relationships/image"/><Relationship Id="rId3" Target="mailto:info@limahortum.com" TargetMode="External" Type="http://schemas.openxmlformats.org/officeDocument/2006/relationships/hyperlink"/><Relationship Id="rId7" Target="../media/hdphoto27.wdp" Type="http://schemas.microsoft.com/office/2007/relationships/hdphoto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5.png" Type="http://schemas.openxmlformats.org/officeDocument/2006/relationships/image"/><Relationship Id="rId5" Target="../media/image6.png" Type="http://schemas.openxmlformats.org/officeDocument/2006/relationships/image"/><Relationship Id="rId10" Target="../media/hdphoto28.wdp" Type="http://schemas.microsoft.com/office/2007/relationships/hdphoto"/><Relationship Id="rId4" Target="../media/image64.jpeg" Type="http://schemas.openxmlformats.org/officeDocument/2006/relationships/image"/><Relationship Id="rId9" Target="../media/image67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hdphoto7.wdp" Type="http://schemas.microsoft.com/office/2007/relationships/hdphoto"/><Relationship Id="rId3" Target="../media/image7.jpeg" Type="http://schemas.openxmlformats.org/officeDocument/2006/relationships/image"/><Relationship Id="rId7" Target="../media/image9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6.wdp" Type="http://schemas.microsoft.com/office/2007/relationships/hdphoto"/><Relationship Id="rId5" Target="../media/image8.jpeg" Type="http://schemas.openxmlformats.org/officeDocument/2006/relationships/image"/><Relationship Id="rId4" Target="../media/hdphoto5.wdp" Type="http://schemas.microsoft.com/office/2007/relationships/hdphoto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 ?><Relationships xmlns="http://schemas.openxmlformats.org/package/2006/relationships"><Relationship Id="rId8" Target="../media/hdphoto10.wdp" Type="http://schemas.microsoft.com/office/2007/relationships/hdphoto"/><Relationship Id="rId13" Target="../diagrams/quickStyle2.xml" Type="http://schemas.openxmlformats.org/officeDocument/2006/relationships/diagramQuickStyle"/><Relationship Id="rId3" Target="../media/hdphoto8.wdp" Type="http://schemas.microsoft.com/office/2007/relationships/hdphoto"/><Relationship Id="rId7" Target="../media/image12.jpeg" Type="http://schemas.openxmlformats.org/officeDocument/2006/relationships/image"/><Relationship Id="rId12" Target="../diagrams/layout2.xml" Type="http://schemas.openxmlformats.org/officeDocument/2006/relationships/diagramLayout"/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9.wdp" Type="http://schemas.microsoft.com/office/2007/relationships/hdphoto"/><Relationship Id="rId11" Target="../diagrams/data2.xml" Type="http://schemas.openxmlformats.org/officeDocument/2006/relationships/diagramData"/><Relationship Id="rId5" Target="../media/image11.jpeg" Type="http://schemas.openxmlformats.org/officeDocument/2006/relationships/image"/><Relationship Id="rId15" Target="../diagrams/drawing2.xml" Type="http://schemas.microsoft.com/office/2007/relationships/diagramDrawing"/><Relationship Id="rId10" Target="../media/hdphoto11.wdp" Type="http://schemas.microsoft.com/office/2007/relationships/hdphoto"/><Relationship Id="rId4" Target="../media/image6.png" Type="http://schemas.openxmlformats.org/officeDocument/2006/relationships/image"/><Relationship Id="rId9" Target="../media/image13.jpeg" Type="http://schemas.openxmlformats.org/officeDocument/2006/relationships/image"/><Relationship Id="rId14" Target="../diagrams/colors2.xml" Type="http://schemas.openxmlformats.org/officeDocument/2006/relationships/diagramColors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13.wdp" Type="http://schemas.microsoft.com/office/2007/relationships/hdphoto"/><Relationship Id="rId5" Target="../media/image17.jpeg" Type="http://schemas.openxmlformats.org/officeDocument/2006/relationships/image"/><Relationship Id="rId4" Target="../media/hdphoto12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22.jpeg" Type="http://schemas.openxmlformats.org/officeDocument/2006/relationships/image"/><Relationship Id="rId4" Target="../media/hdphoto14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0" y="-1690"/>
            <a:ext cx="5724130" cy="6859690"/>
          </a:xfrm>
          <a:prstGeom prst="rect">
            <a:avLst/>
          </a:prstGeom>
        </p:spPr>
      </p:pic>
      <p:pic>
        <p:nvPicPr>
          <p:cNvPr id="5125" name="Picture 5" descr="\\LIMASRV\Ortak\TS.16949\ILKER - EMRE - VALEO HAZIRLIK\Seçilen fotograflar\mail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88" y="0"/>
            <a:ext cx="3442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61" y1="36856" x2="22161" y2="36856"/>
                        <a14:foregroundMark x1="22161" y1="7588" x2="22161" y2="7588"/>
                        <a14:foregroundMark x1="36447" y1="18699" x2="36447" y2="18699"/>
                        <a14:foregroundMark x1="75824" y1="39024" x2="75824" y2="39024"/>
                        <a14:foregroundMark x1="90659" y1="11924" x2="90659" y2="11924"/>
                        <a14:foregroundMark x1="91758" y1="2168" x2="91758" y2="2168"/>
                        <a14:foregroundMark x1="95238" y1="11382" x2="95238" y2="11382"/>
                        <a14:foregroundMark x1="88462" y1="13550" x2="88462" y2="13550"/>
                        <a14:backgroundMark x1="14103" y1="22764" x2="14103" y2="22764"/>
                        <a14:backgroundMark x1="93773" y1="9756" x2="93773" y2="9756"/>
                        <a14:backgroundMark x1="79487" y1="39024" x2="79487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26185"/>
            <a:ext cx="3401953" cy="160088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20146" y="2420888"/>
            <a:ext cx="69127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nny Blanco" panose="00000400000000000000" pitchFamily="2" charset="0"/>
              </a:rPr>
              <a:t>Presentation</a:t>
            </a:r>
            <a:endParaRPr lang="tr-TR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nny Blanco" panose="00000400000000000000" pitchFamily="2" charset="0"/>
            </a:endParaRPr>
          </a:p>
          <a:p>
            <a:pPr algn="ctr"/>
            <a:r>
              <a:rPr lang="tr-T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nny Blanco" panose="00000400000000000000" pitchFamily="2" charset="0"/>
              </a:rPr>
              <a:t>30.03.2018</a:t>
            </a:r>
            <a:endParaRPr lang="tr-TR" sz="7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nny Blanco" panose="00000400000000000000" pitchFamily="2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7504" y="4509120"/>
            <a:ext cx="8928992" cy="15841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r-TR" sz="2600" b="1" i="1" dirty="0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Hydraulic </a:t>
            </a:r>
            <a:r>
              <a:rPr lang="tr-TR" sz="2600" b="1" i="1" dirty="0" err="1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Brake</a:t>
            </a:r>
            <a:r>
              <a:rPr lang="tr-TR" sz="2600" b="1" i="1" dirty="0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&amp; </a:t>
            </a:r>
            <a:r>
              <a:rPr lang="tr-TR" sz="2600" b="1" i="1" dirty="0" err="1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Clutch</a:t>
            </a:r>
            <a:r>
              <a:rPr lang="tr-TR" sz="2600" b="1" i="1" dirty="0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tr-TR" sz="2600" b="1" i="1" dirty="0" err="1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Hoses</a:t>
            </a:r>
            <a:r>
              <a:rPr lang="tr-TR" sz="2600" b="1" i="1" dirty="0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tr-TR" sz="2600" b="1" i="1" dirty="0" err="1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with</a:t>
            </a:r>
            <a:r>
              <a:rPr lang="tr-TR" sz="2600" b="1" i="1" dirty="0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tr-TR" sz="2600" b="1" i="1" dirty="0" err="1" smtClean="0">
                <a:ln w="19050">
                  <a:noFill/>
                  <a:prstDash val="solid"/>
                </a:ln>
                <a:solidFill>
                  <a:srgbClr val="ED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Fittings</a:t>
            </a:r>
            <a:r>
              <a:rPr lang="tr-TR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31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tr-TR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31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tr-TR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Hidrolik Fren &amp; Debriyaj Hortumları</a:t>
            </a:r>
            <a:endParaRPr lang="tr-TR" sz="2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</a:t>
            </a:fld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195736" y="6381328"/>
            <a:ext cx="1152128" cy="376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61" y1="36856" x2="22161" y2="36856"/>
                        <a14:foregroundMark x1="22161" y1="7588" x2="22161" y2="7588"/>
                        <a14:foregroundMark x1="36447" y1="18699" x2="36447" y2="18699"/>
                        <a14:foregroundMark x1="75824" y1="39024" x2="75824" y2="39024"/>
                        <a14:foregroundMark x1="90659" y1="11924" x2="90659" y2="11924"/>
                        <a14:foregroundMark x1="91758" y1="2168" x2="91758" y2="2168"/>
                        <a14:foregroundMark x1="95238" y1="11382" x2="95238" y2="11382"/>
                        <a14:foregroundMark x1="88462" y1="13550" x2="88462" y2="13550"/>
                        <a14:backgroundMark x1="14103" y1="22764" x2="14103" y2="22764"/>
                        <a14:backgroundMark x1="93773" y1="9756" x2="93773" y2="9756"/>
                        <a14:backgroundMark x1="79487" y1="39024" x2="79487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93" y="6381497"/>
            <a:ext cx="917763" cy="3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97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658" y="692696"/>
            <a:ext cx="6400800" cy="576064"/>
          </a:xfrm>
        </p:spPr>
        <p:txBody>
          <a:bodyPr>
            <a:normAutofit fontScale="92500"/>
          </a:bodyPr>
          <a:lstStyle/>
          <a:p>
            <a:pPr algn="l"/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Production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Capability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: 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Hose Assembly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5674822" y="1248790"/>
            <a:ext cx="33469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2 </a:t>
            </a:r>
            <a:r>
              <a:rPr lang="tr-TR" dirty="0" err="1" smtClean="0"/>
              <a:t>Hose</a:t>
            </a:r>
            <a:r>
              <a:rPr lang="tr-TR" dirty="0" smtClean="0"/>
              <a:t> </a:t>
            </a:r>
            <a:r>
              <a:rPr lang="tr-TR" dirty="0" err="1" smtClean="0"/>
              <a:t>Cutting</a:t>
            </a:r>
            <a:r>
              <a:rPr lang="tr-TR" dirty="0" smtClean="0"/>
              <a:t> Machine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3 </a:t>
            </a:r>
            <a:r>
              <a:rPr lang="tr-TR" dirty="0" err="1" smtClean="0"/>
              <a:t>Crimping</a:t>
            </a:r>
            <a:r>
              <a:rPr lang="tr-TR" dirty="0" smtClean="0"/>
              <a:t> Machine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1 </a:t>
            </a:r>
            <a:r>
              <a:rPr lang="tr-TR" dirty="0" err="1" smtClean="0"/>
              <a:t>Flaring</a:t>
            </a:r>
            <a:r>
              <a:rPr lang="tr-TR" dirty="0" smtClean="0"/>
              <a:t> Machine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1 </a:t>
            </a:r>
            <a:r>
              <a:rPr lang="tr-TR" dirty="0" err="1" smtClean="0"/>
              <a:t>Pipe</a:t>
            </a:r>
            <a:r>
              <a:rPr lang="tr-TR" dirty="0" smtClean="0"/>
              <a:t> </a:t>
            </a:r>
            <a:r>
              <a:rPr lang="tr-TR" dirty="0" err="1" smtClean="0"/>
              <a:t>Bending</a:t>
            </a:r>
            <a:r>
              <a:rPr lang="tr-TR" dirty="0" smtClean="0"/>
              <a:t> </a:t>
            </a:r>
            <a:r>
              <a:rPr lang="tr-TR" dirty="0" err="1" smtClean="0"/>
              <a:t>Apparatus</a:t>
            </a:r>
            <a:endParaRPr lang="tr-T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1 </a:t>
            </a:r>
            <a:r>
              <a:rPr lang="tr-TR" dirty="0" err="1" smtClean="0"/>
              <a:t>Benchtop</a:t>
            </a:r>
            <a:r>
              <a:rPr lang="tr-TR" dirty="0" smtClean="0"/>
              <a:t> </a:t>
            </a:r>
            <a:r>
              <a:rPr lang="tr-TR" dirty="0" err="1" smtClean="0"/>
              <a:t>Marking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" name="Picture 11" descr="IMG_0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340769"/>
            <a:ext cx="3252027" cy="243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 descr="troyka li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1629" y="2204864"/>
            <a:ext cx="3466555" cy="230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MG_06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2" y="3371528"/>
            <a:ext cx="191870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221088"/>
            <a:ext cx="2978299" cy="2107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4509625"/>
            <a:ext cx="2664296" cy="191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6468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96751"/>
            <a:ext cx="7272808" cy="520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658" y="692696"/>
            <a:ext cx="8989106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Production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Capability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: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Process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Flow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&amp;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Capacity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67846" y="6402814"/>
            <a:ext cx="8853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4000 </a:t>
            </a:r>
            <a:r>
              <a:rPr lang="tr-TR" sz="1600" b="1" dirty="0" err="1" smtClean="0"/>
              <a:t>pcs</a:t>
            </a:r>
            <a:r>
              <a:rPr lang="tr-TR" sz="1600" b="1" dirty="0" smtClean="0"/>
              <a:t>/</a:t>
            </a:r>
            <a:r>
              <a:rPr lang="tr-TR" sz="1600" b="1" dirty="0" err="1" smtClean="0"/>
              <a:t>day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fittings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production</a:t>
            </a:r>
            <a:r>
              <a:rPr lang="tr-TR" sz="1600" b="1" dirty="0" smtClean="0"/>
              <a:t> - 3000 </a:t>
            </a:r>
            <a:r>
              <a:rPr lang="tr-TR" sz="1600" b="1" dirty="0" err="1" smtClean="0"/>
              <a:t>pcs</a:t>
            </a:r>
            <a:r>
              <a:rPr lang="tr-TR" sz="1600" b="1" dirty="0" smtClean="0"/>
              <a:t>/</a:t>
            </a:r>
            <a:r>
              <a:rPr lang="tr-TR" sz="1600" b="1" dirty="0" err="1" smtClean="0"/>
              <a:t>day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hose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assembly</a:t>
            </a:r>
            <a:r>
              <a:rPr lang="tr-TR" sz="1600" b="1" dirty="0" smtClean="0"/>
              <a:t> - 1000 </a:t>
            </a:r>
            <a:r>
              <a:rPr lang="tr-TR" sz="1600" b="1" dirty="0" err="1" smtClean="0"/>
              <a:t>pcs</a:t>
            </a:r>
            <a:r>
              <a:rPr lang="tr-TR" sz="1600" b="1" dirty="0" smtClean="0"/>
              <a:t>/</a:t>
            </a:r>
            <a:r>
              <a:rPr lang="tr-TR" sz="1600" b="1" dirty="0" err="1" smtClean="0"/>
              <a:t>day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bended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pipe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production</a:t>
            </a:r>
            <a:endParaRPr lang="tr-TR" sz="16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0950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7844" y="692696"/>
            <a:ext cx="8853919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Quality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Assurance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Product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Validation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67845" y="1208946"/>
            <a:ext cx="8853919" cy="7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tr-TR" sz="1600" b="1" u="sng" dirty="0" err="1" smtClean="0"/>
              <a:t>Brake</a:t>
            </a:r>
            <a:r>
              <a:rPr lang="tr-TR" sz="1600" b="1" u="sng" dirty="0" smtClean="0"/>
              <a:t> </a:t>
            </a:r>
            <a:r>
              <a:rPr lang="tr-TR" sz="1600" b="1" u="sng" dirty="0" err="1" smtClean="0"/>
              <a:t>Hose</a:t>
            </a:r>
            <a:r>
              <a:rPr lang="tr-TR" sz="1600" b="1" u="sng" dirty="0" smtClean="0"/>
              <a:t> </a:t>
            </a:r>
            <a:r>
              <a:rPr lang="tr-TR" sz="1600" b="1" u="sng" dirty="0" err="1" smtClean="0"/>
              <a:t>Validation</a:t>
            </a:r>
            <a:r>
              <a:rPr lang="tr-TR" sz="1600" b="1" u="sng" dirty="0" smtClean="0"/>
              <a:t> </a:t>
            </a:r>
            <a:r>
              <a:rPr lang="tr-TR" sz="1600" b="1" u="sng" dirty="0" err="1"/>
              <a:t>T</a:t>
            </a:r>
            <a:r>
              <a:rPr lang="tr-TR" sz="1600" b="1" u="sng" dirty="0" err="1" smtClean="0"/>
              <a:t>ests</a:t>
            </a:r>
            <a:r>
              <a:rPr lang="tr-TR" sz="1600" b="1" u="sng" dirty="0" smtClean="0"/>
              <a:t> </a:t>
            </a:r>
          </a:p>
          <a:p>
            <a:r>
              <a:rPr lang="tr-TR" sz="1200" dirty="0" err="1" smtClean="0"/>
              <a:t>Brake</a:t>
            </a:r>
            <a:r>
              <a:rPr lang="tr-TR" sz="1200" dirty="0" smtClean="0"/>
              <a:t> </a:t>
            </a:r>
            <a:r>
              <a:rPr lang="tr-TR" sz="1200" dirty="0" err="1" smtClean="0"/>
              <a:t>hose</a:t>
            </a:r>
            <a:r>
              <a:rPr lang="tr-TR" sz="1200" dirty="0" smtClean="0"/>
              <a:t> </a:t>
            </a:r>
            <a:r>
              <a:rPr lang="tr-TR" sz="1200" dirty="0" err="1" smtClean="0"/>
              <a:t>validation</a:t>
            </a:r>
            <a:r>
              <a:rPr lang="tr-TR" sz="1200" dirty="0" smtClean="0"/>
              <a:t> </a:t>
            </a:r>
            <a:r>
              <a:rPr lang="tr-TR" sz="1200" dirty="0" err="1" smtClean="0"/>
              <a:t>tests</a:t>
            </a:r>
            <a:r>
              <a:rPr lang="tr-TR" sz="1200" dirty="0" smtClean="0"/>
              <a:t> </a:t>
            </a:r>
            <a:r>
              <a:rPr lang="tr-TR" sz="1200" dirty="0" err="1" smtClean="0"/>
              <a:t>performed</a:t>
            </a:r>
            <a:r>
              <a:rPr lang="tr-TR" sz="1200" dirty="0" smtClean="0"/>
              <a:t> </a:t>
            </a:r>
            <a:r>
              <a:rPr lang="tr-TR" sz="1200" dirty="0" err="1" smtClean="0"/>
              <a:t>by</a:t>
            </a:r>
            <a:r>
              <a:rPr lang="tr-TR" sz="1200" dirty="0" smtClean="0"/>
              <a:t> </a:t>
            </a:r>
            <a:r>
              <a:rPr lang="tr-TR" sz="1200" dirty="0" err="1" smtClean="0"/>
              <a:t>our</a:t>
            </a:r>
            <a:r>
              <a:rPr lang="tr-TR" sz="1200" dirty="0" smtClean="0"/>
              <a:t> </a:t>
            </a:r>
            <a:r>
              <a:rPr lang="tr-TR" sz="1200" dirty="0" err="1" smtClean="0"/>
              <a:t>hose</a:t>
            </a:r>
            <a:r>
              <a:rPr lang="tr-TR" sz="1200" dirty="0" smtClean="0"/>
              <a:t> </a:t>
            </a:r>
            <a:r>
              <a:rPr lang="tr-TR" sz="1200" dirty="0" err="1" smtClean="0"/>
              <a:t>manufacturer</a:t>
            </a:r>
            <a:r>
              <a:rPr lang="tr-TR" sz="1200" dirty="0" smtClean="0"/>
              <a:t> </a:t>
            </a:r>
            <a:r>
              <a:rPr lang="tr-TR" sz="1200" dirty="0" err="1" smtClean="0"/>
              <a:t>supplier</a:t>
            </a:r>
            <a:r>
              <a:rPr lang="tr-TR" sz="1200" dirty="0" smtClean="0"/>
              <a:t> in </a:t>
            </a:r>
            <a:r>
              <a:rPr lang="tr-TR" sz="1200" dirty="0" err="1" smtClean="0"/>
              <a:t>its</a:t>
            </a:r>
            <a:r>
              <a:rPr lang="tr-TR" sz="1200" dirty="0" smtClean="0"/>
              <a:t> </a:t>
            </a:r>
            <a:r>
              <a:rPr lang="tr-TR" sz="1200" dirty="0" err="1" smtClean="0"/>
              <a:t>laboratory</a:t>
            </a:r>
            <a:r>
              <a:rPr lang="tr-TR" sz="1200" dirty="0" smtClean="0"/>
              <a:t> </a:t>
            </a:r>
            <a:r>
              <a:rPr lang="tr-TR" sz="1200" dirty="0" err="1" smtClean="0"/>
              <a:t>accredited</a:t>
            </a:r>
            <a:r>
              <a:rPr lang="tr-TR" sz="1200" dirty="0" smtClean="0"/>
              <a:t> </a:t>
            </a:r>
            <a:r>
              <a:rPr lang="tr-TR" sz="1200" dirty="0" err="1" smtClean="0"/>
              <a:t>according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ISO 17025. Lima is </a:t>
            </a:r>
            <a:r>
              <a:rPr lang="tr-TR" sz="1200" dirty="0" err="1" smtClean="0"/>
              <a:t>periodicly</a:t>
            </a:r>
            <a:r>
              <a:rPr lang="tr-TR" sz="1200" dirty="0" smtClean="0"/>
              <a:t> </a:t>
            </a:r>
            <a:r>
              <a:rPr lang="tr-TR" sz="1200" dirty="0" err="1" smtClean="0"/>
              <a:t>repeating</a:t>
            </a:r>
            <a:r>
              <a:rPr lang="tr-TR" sz="1200" dirty="0" smtClean="0"/>
              <a:t> </a:t>
            </a:r>
            <a:r>
              <a:rPr lang="tr-TR" sz="1200" dirty="0" err="1" smtClean="0"/>
              <a:t>some</a:t>
            </a:r>
            <a:r>
              <a:rPr lang="tr-TR" sz="1200" dirty="0" smtClean="0"/>
              <a:t> of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most</a:t>
            </a:r>
            <a:r>
              <a:rPr lang="tr-TR" sz="1200" dirty="0" smtClean="0"/>
              <a:t> </a:t>
            </a:r>
            <a:r>
              <a:rPr lang="tr-TR" sz="1200" dirty="0" err="1" smtClean="0"/>
              <a:t>important</a:t>
            </a:r>
            <a:r>
              <a:rPr lang="tr-TR" sz="1200" dirty="0" smtClean="0"/>
              <a:t> </a:t>
            </a:r>
            <a:r>
              <a:rPr lang="tr-TR" sz="1200" dirty="0" err="1" smtClean="0"/>
              <a:t>tests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crosscheck</a:t>
            </a:r>
            <a:r>
              <a:rPr lang="tr-TR" sz="1200" dirty="0" smtClean="0"/>
              <a:t>. </a:t>
            </a:r>
            <a:endParaRPr lang="tr-TR" dirty="0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28257"/>
              </p:ext>
            </p:extLst>
          </p:nvPr>
        </p:nvGraphicFramePr>
        <p:xfrm>
          <a:off x="167845" y="2047448"/>
          <a:ext cx="8853921" cy="447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307"/>
                <a:gridCol w="2951307"/>
                <a:gridCol w="2951307"/>
              </a:tblGrid>
              <a:tr h="28990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Test Name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Supplier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Performing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dirty="0" err="1" smtClean="0"/>
                        <a:t>Period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Lima </a:t>
                      </a:r>
                      <a:r>
                        <a:rPr lang="tr-TR" sz="1400" dirty="0" err="1" smtClean="0"/>
                        <a:t>Performing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Period</a:t>
                      </a:r>
                      <a:endParaRPr lang="tr-TR" sz="14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 smtClean="0"/>
                        <a:t>Dimension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 smtClean="0"/>
                        <a:t>Every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Batch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Every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batch</a:t>
                      </a:r>
                      <a:r>
                        <a:rPr lang="tr-TR" sz="1200" dirty="0" smtClean="0"/>
                        <a:t> on </a:t>
                      </a:r>
                      <a:r>
                        <a:rPr lang="tr-TR" sz="1200" dirty="0" err="1" smtClean="0"/>
                        <a:t>Incoming</a:t>
                      </a:r>
                      <a:r>
                        <a:rPr lang="tr-TR" sz="1200" baseline="0" dirty="0" smtClean="0"/>
                        <a:t> Control</a:t>
                      </a:r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%100 </a:t>
                      </a:r>
                      <a:r>
                        <a:rPr lang="tr-TR" sz="1200" dirty="0" err="1" smtClean="0"/>
                        <a:t>Pressure</a:t>
                      </a:r>
                      <a:r>
                        <a:rPr lang="tr-TR" sz="12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Every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Batch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5 </a:t>
                      </a:r>
                      <a:r>
                        <a:rPr lang="tr-TR" sz="1200" dirty="0" err="1" smtClean="0"/>
                        <a:t>pcs</a:t>
                      </a:r>
                      <a:r>
                        <a:rPr lang="tr-TR" sz="1200" dirty="0" smtClean="0"/>
                        <a:t> on </a:t>
                      </a:r>
                      <a:r>
                        <a:rPr lang="tr-TR" sz="1200" dirty="0" err="1" smtClean="0"/>
                        <a:t>every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batch</a:t>
                      </a:r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Constriction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%100 on Final Control</a:t>
                      </a:r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Volumetric</a:t>
                      </a:r>
                      <a:r>
                        <a:rPr lang="tr-TR" sz="1200" dirty="0" smtClean="0"/>
                        <a:t> 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Brake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Fluid</a:t>
                      </a:r>
                      <a:r>
                        <a:rPr lang="tr-TR" sz="1200" dirty="0" smtClean="0"/>
                        <a:t> Compatibility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492834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Whip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Every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changes</a:t>
                      </a:r>
                      <a:r>
                        <a:rPr lang="tr-TR" sz="1200" baseline="0" dirty="0" smtClean="0"/>
                        <a:t> on </a:t>
                      </a:r>
                      <a:r>
                        <a:rPr lang="tr-TR" sz="1200" baseline="0" dirty="0" err="1" smtClean="0"/>
                        <a:t>production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method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or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product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design</a:t>
                      </a:r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Tensile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Cold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Bend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Ozone</a:t>
                      </a:r>
                      <a:r>
                        <a:rPr lang="tr-TR" sz="1200" dirty="0" smtClean="0"/>
                        <a:t> &amp; </a:t>
                      </a:r>
                      <a:r>
                        <a:rPr lang="tr-TR" sz="1200" dirty="0" err="1" smtClean="0"/>
                        <a:t>Dynamıc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Ozone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Corrosion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Resistance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Water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Absorption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289902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Hot </a:t>
                      </a:r>
                      <a:r>
                        <a:rPr lang="tr-TR" sz="1200" dirty="0" err="1" smtClean="0"/>
                        <a:t>Impulse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DOT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certification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period</a:t>
                      </a:r>
                      <a:endParaRPr lang="tr-T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492834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Burst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Every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Batch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 smtClean="0"/>
                        <a:t>Every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changes</a:t>
                      </a:r>
                      <a:r>
                        <a:rPr lang="tr-TR" sz="1200" baseline="0" dirty="0" smtClean="0"/>
                        <a:t> on </a:t>
                      </a:r>
                      <a:r>
                        <a:rPr lang="tr-TR" sz="1200" baseline="0" dirty="0" err="1" smtClean="0"/>
                        <a:t>production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method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or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product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design</a:t>
                      </a:r>
                      <a:endParaRPr lang="tr-TR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823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7844" y="692696"/>
            <a:ext cx="8853919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Quality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Assurance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Product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Validation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67845" y="1358180"/>
            <a:ext cx="8853919" cy="33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tr-TR" sz="1600" b="1" u="sng" dirty="0" err="1" smtClean="0"/>
              <a:t>Clutch</a:t>
            </a:r>
            <a:r>
              <a:rPr lang="tr-TR" sz="1600" b="1" u="sng" dirty="0" smtClean="0"/>
              <a:t> Hose </a:t>
            </a:r>
            <a:r>
              <a:rPr lang="tr-TR" sz="1600" b="1" u="sng" dirty="0" err="1" smtClean="0"/>
              <a:t>Validation</a:t>
            </a:r>
            <a:r>
              <a:rPr lang="tr-TR" sz="1600" b="1" u="sng" dirty="0" smtClean="0"/>
              <a:t> </a:t>
            </a:r>
            <a:r>
              <a:rPr lang="tr-TR" sz="1600" b="1" u="sng" dirty="0" err="1" smtClean="0"/>
              <a:t>Parameters</a:t>
            </a:r>
            <a:endParaRPr lang="tr-TR" sz="1600" b="1" u="sng" dirty="0" smtClean="0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42249"/>
              </p:ext>
            </p:extLst>
          </p:nvPr>
        </p:nvGraphicFramePr>
        <p:xfrm>
          <a:off x="167844" y="1696740"/>
          <a:ext cx="8853919" cy="4972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241"/>
                <a:gridCol w="600541"/>
                <a:gridCol w="696709"/>
                <a:gridCol w="2786834"/>
                <a:gridCol w="3164594"/>
              </a:tblGrid>
              <a:tr h="3281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Test Name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SEL 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Lima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err="1" smtClean="0"/>
                        <a:t>Validation</a:t>
                      </a:r>
                      <a:r>
                        <a:rPr lang="tr-TR" sz="1100" dirty="0" smtClean="0"/>
                        <a:t> of …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err="1" smtClean="0"/>
                        <a:t>Validated</a:t>
                      </a:r>
                      <a:r>
                        <a:rPr lang="tr-TR" sz="1100" dirty="0" smtClean="0"/>
                        <a:t> </a:t>
                      </a:r>
                      <a:r>
                        <a:rPr lang="tr-TR" sz="1100" dirty="0" err="1" smtClean="0"/>
                        <a:t>By</a:t>
                      </a:r>
                      <a:r>
                        <a:rPr lang="tr-TR" sz="1100" dirty="0" smtClean="0"/>
                        <a:t> …</a:t>
                      </a:r>
                      <a:endParaRPr lang="tr-TR" sz="1100" dirty="0"/>
                    </a:p>
                  </a:txBody>
                  <a:tcPr/>
                </a:tc>
              </a:tr>
              <a:tr h="330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Dimension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Rubber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hose</a:t>
                      </a:r>
                      <a:r>
                        <a:rPr lang="tr-TR" sz="900" baseline="0" dirty="0" smtClean="0"/>
                        <a:t> &amp; </a:t>
                      </a:r>
                      <a:r>
                        <a:rPr lang="tr-TR" sz="900" baseline="0" dirty="0" err="1" smtClean="0"/>
                        <a:t>fittings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dimension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Measurement</a:t>
                      </a:r>
                      <a:r>
                        <a:rPr lang="tr-TR" sz="900" dirty="0" smtClean="0"/>
                        <a:t> &amp; SPC </a:t>
                      </a:r>
                      <a:r>
                        <a:rPr lang="tr-TR" sz="900" dirty="0" err="1" smtClean="0"/>
                        <a:t>for</a:t>
                      </a:r>
                      <a:r>
                        <a:rPr lang="tr-TR" sz="900" dirty="0" smtClean="0"/>
                        <a:t> SC&amp;CC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%100 </a:t>
                      </a:r>
                      <a:r>
                        <a:rPr lang="tr-TR" sz="900" dirty="0" err="1" smtClean="0"/>
                        <a:t>Pressure</a:t>
                      </a:r>
                      <a:r>
                        <a:rPr lang="tr-TR" sz="9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/>
                        <a:t>X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/>
                        <a:t>X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Leakprofing</a:t>
                      </a:r>
                      <a:r>
                        <a:rPr lang="tr-TR" sz="900" dirty="0" smtClean="0"/>
                        <a:t> of </a:t>
                      </a:r>
                      <a:r>
                        <a:rPr lang="tr-TR" sz="900" dirty="0" err="1" smtClean="0"/>
                        <a:t>the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assembly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Pressure</a:t>
                      </a:r>
                      <a:r>
                        <a:rPr lang="tr-TR" sz="900" dirty="0" smtClean="0"/>
                        <a:t> Test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Constriction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Crimping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Process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Apparatus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control</a:t>
                      </a:r>
                      <a:r>
                        <a:rPr lang="tr-TR" sz="900" baseline="0" dirty="0" smtClean="0"/>
                        <a:t> 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Volumetric</a:t>
                      </a:r>
                      <a:r>
                        <a:rPr lang="tr-TR" sz="900" dirty="0" smtClean="0"/>
                        <a:t> Expansion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Textile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r>
                        <a:rPr lang="tr-TR" sz="900" dirty="0" smtClean="0"/>
                        <a:t> of </a:t>
                      </a:r>
                      <a:r>
                        <a:rPr lang="tr-TR" sz="900" dirty="0" err="1" smtClean="0"/>
                        <a:t>rubber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hose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/>
                        <a:t>Dia. </a:t>
                      </a:r>
                      <a:r>
                        <a:rPr lang="tr-TR" sz="900" dirty="0" err="1" smtClean="0"/>
                        <a:t>Measurement</a:t>
                      </a:r>
                      <a:r>
                        <a:rPr lang="tr-TR" sz="900" baseline="0" dirty="0" smtClean="0"/>
                        <a:t>  </a:t>
                      </a:r>
                      <a:r>
                        <a:rPr lang="tr-TR" sz="900" baseline="0" dirty="0" err="1" smtClean="0"/>
                        <a:t>under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pressure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Brake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Fluid</a:t>
                      </a:r>
                      <a:r>
                        <a:rPr lang="tr-TR" sz="900" dirty="0" smtClean="0"/>
                        <a:t> Compatibility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Inner </a:t>
                      </a:r>
                      <a:r>
                        <a:rPr lang="tr-TR" sz="900" dirty="0" err="1" smtClean="0"/>
                        <a:t>tube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r>
                        <a:rPr lang="tr-TR" sz="900" dirty="0" smtClean="0"/>
                        <a:t> of </a:t>
                      </a:r>
                      <a:r>
                        <a:rPr lang="tr-TR" sz="900" dirty="0" err="1" smtClean="0"/>
                        <a:t>rubber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hose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ageing</a:t>
                      </a:r>
                      <a:r>
                        <a:rPr lang="tr-TR" sz="900" baseline="0" dirty="0" smtClean="0"/>
                        <a:t> test</a:t>
                      </a:r>
                      <a:endParaRPr lang="tr-TR" sz="900" dirty="0"/>
                    </a:p>
                  </a:txBody>
                  <a:tcPr anchor="ctr"/>
                </a:tc>
              </a:tr>
              <a:tr h="486878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Whip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Crimping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r>
                        <a:rPr lang="tr-TR" sz="900" baseline="0" dirty="0" smtClean="0"/>
                        <a:t> of </a:t>
                      </a:r>
                      <a:r>
                        <a:rPr lang="tr-TR" sz="900" baseline="0" dirty="0" err="1" smtClean="0"/>
                        <a:t>assembly</a:t>
                      </a:r>
                      <a:r>
                        <a:rPr lang="tr-TR" sz="900" baseline="0" dirty="0" smtClean="0"/>
                        <a:t> &amp; </a:t>
                      </a:r>
                      <a:r>
                        <a:rPr lang="tr-TR" sz="900" baseline="0" dirty="0" err="1" smtClean="0"/>
                        <a:t>textile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quality</a:t>
                      </a:r>
                      <a:r>
                        <a:rPr lang="tr-TR" sz="900" baseline="0" dirty="0" smtClean="0"/>
                        <a:t> of </a:t>
                      </a:r>
                      <a:r>
                        <a:rPr lang="tr-TR" sz="900" baseline="0" dirty="0" err="1" smtClean="0"/>
                        <a:t>rubber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hose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Endurance</a:t>
                      </a:r>
                      <a:r>
                        <a:rPr lang="tr-TR" sz="900" baseline="0" dirty="0" smtClean="0"/>
                        <a:t> test </a:t>
                      </a:r>
                      <a:r>
                        <a:rPr lang="tr-TR" sz="900" baseline="0" dirty="0" err="1" smtClean="0"/>
                        <a:t>under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pressure</a:t>
                      </a:r>
                      <a:endParaRPr lang="tr-TR" sz="900" dirty="0"/>
                    </a:p>
                  </a:txBody>
                  <a:tcPr anchor="ctr"/>
                </a:tc>
              </a:tr>
              <a:tr h="573043"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Tensile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Crimping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r>
                        <a:rPr lang="tr-TR" sz="900" baseline="0" dirty="0" smtClean="0"/>
                        <a:t> of </a:t>
                      </a:r>
                      <a:r>
                        <a:rPr lang="tr-TR" sz="900" baseline="0" dirty="0" err="1" smtClean="0"/>
                        <a:t>assembly</a:t>
                      </a:r>
                      <a:r>
                        <a:rPr lang="tr-TR" sz="900" baseline="0" dirty="0" smtClean="0"/>
                        <a:t> &amp; </a:t>
                      </a:r>
                      <a:r>
                        <a:rPr lang="tr-TR" sz="900" baseline="0" dirty="0" err="1" smtClean="0"/>
                        <a:t>textile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quality</a:t>
                      </a:r>
                      <a:r>
                        <a:rPr lang="tr-TR" sz="900" baseline="0" dirty="0" smtClean="0"/>
                        <a:t> of </a:t>
                      </a:r>
                      <a:r>
                        <a:rPr lang="tr-TR" sz="900" baseline="0" dirty="0" err="1" smtClean="0"/>
                        <a:t>rubber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hose</a:t>
                      </a:r>
                      <a:endParaRPr lang="tr-TR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/>
                        <a:t>Tensile test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Cold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Bend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Rubber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quality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ageing</a:t>
                      </a:r>
                      <a:r>
                        <a:rPr lang="tr-TR" sz="900" baseline="0" dirty="0" smtClean="0"/>
                        <a:t> Test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Ozone</a:t>
                      </a:r>
                      <a:r>
                        <a:rPr lang="tr-TR" sz="900" dirty="0" smtClean="0"/>
                        <a:t> &amp; </a:t>
                      </a:r>
                      <a:r>
                        <a:rPr lang="tr-TR" sz="900" dirty="0" err="1" smtClean="0"/>
                        <a:t>Dynamıc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baseline="0" dirty="0" err="1" smtClean="0"/>
                        <a:t>Ozone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Rubber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ageing</a:t>
                      </a:r>
                      <a:r>
                        <a:rPr lang="tr-TR" sz="900" dirty="0" smtClean="0"/>
                        <a:t> Test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Corrosion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Resistance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Plating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/>
                        <a:t>Salt Sprey test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Water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Absorption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Rubber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ageing</a:t>
                      </a:r>
                      <a:r>
                        <a:rPr lang="tr-TR" sz="900" dirty="0" smtClean="0"/>
                        <a:t> Test</a:t>
                      </a:r>
                      <a:endParaRPr lang="tr-TR" sz="900" dirty="0"/>
                    </a:p>
                  </a:txBody>
                  <a:tcPr anchor="ctr"/>
                </a:tc>
              </a:tr>
              <a:tr h="330323"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Hot </a:t>
                      </a:r>
                      <a:r>
                        <a:rPr lang="tr-TR" sz="900" dirty="0" err="1" smtClean="0"/>
                        <a:t>Impulse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Crimping</a:t>
                      </a:r>
                      <a:r>
                        <a:rPr lang="tr-TR" sz="900" dirty="0" smtClean="0"/>
                        <a:t> &amp; </a:t>
                      </a:r>
                      <a:r>
                        <a:rPr lang="tr-TR" sz="900" dirty="0" err="1" smtClean="0"/>
                        <a:t>rubber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r>
                        <a:rPr lang="tr-TR" sz="9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Endurance</a:t>
                      </a:r>
                      <a:r>
                        <a:rPr lang="tr-TR" sz="900" baseline="0" dirty="0" smtClean="0"/>
                        <a:t> Test</a:t>
                      </a:r>
                      <a:endParaRPr lang="tr-TR" sz="900" dirty="0"/>
                    </a:p>
                  </a:txBody>
                  <a:tcPr anchor="ctr"/>
                </a:tc>
              </a:tr>
              <a:tr h="281278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Burst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/>
                        <a:t>X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/>
                        <a:t>X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Crimping</a:t>
                      </a:r>
                      <a:r>
                        <a:rPr lang="tr-TR" sz="900" dirty="0" smtClean="0"/>
                        <a:t> &amp; </a:t>
                      </a:r>
                      <a:r>
                        <a:rPr lang="tr-TR" sz="900" dirty="0" err="1" smtClean="0"/>
                        <a:t>rubber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quality</a:t>
                      </a:r>
                      <a:r>
                        <a:rPr lang="tr-TR" sz="9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Endurance</a:t>
                      </a:r>
                      <a:r>
                        <a:rPr lang="tr-TR" sz="900" dirty="0" smtClean="0"/>
                        <a:t> Test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0238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7844" y="692696"/>
            <a:ext cx="8853919" cy="576064"/>
          </a:xfrm>
        </p:spPr>
        <p:txBody>
          <a:bodyPr>
            <a:normAutofit fontScale="925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Quality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Assurance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Lima’s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pressure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test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equipments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7714"/>
            <a:ext cx="6624736" cy="421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 flipV="1">
            <a:off x="3563888" y="1772816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1115616" y="3429000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4427984" y="1772816"/>
            <a:ext cx="0" cy="108012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6876256" y="3879135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1009858" y="1372126"/>
            <a:ext cx="281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Leaking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</a:t>
            </a:r>
            <a:r>
              <a:rPr lang="tr-T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 bar </a:t>
            </a:r>
            <a:r>
              <a:rPr lang="tr-TR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r>
              <a:rPr lang="tr-T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10 </a:t>
            </a:r>
            <a:r>
              <a:rPr lang="tr-TR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</a:t>
            </a:r>
            <a:r>
              <a:rPr lang="tr-T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273501" y="1384312"/>
            <a:ext cx="191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Burst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</a:t>
            </a:r>
            <a:r>
              <a:rPr lang="tr-T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(2500 bar)</a:t>
            </a:r>
            <a:endParaRPr lang="tr-T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7031939" y="3694468"/>
            <a:ext cx="198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Whip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</a:p>
          <a:p>
            <a:pPr algn="ctr"/>
            <a:r>
              <a:rPr lang="tr-T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(36h / 18 bar / 800 </a:t>
            </a:r>
            <a:r>
              <a:rPr lang="tr-TR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rpm</a:t>
            </a:r>
            <a:r>
              <a:rPr lang="tr-T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5496" y="3420869"/>
            <a:ext cx="16561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Leaking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</a:t>
            </a:r>
          </a:p>
          <a:p>
            <a:r>
              <a:rPr lang="tr-T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(280 bar </a:t>
            </a:r>
            <a:r>
              <a:rPr lang="tr-TR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</a:t>
            </a:r>
            <a:endParaRPr lang="tr-TR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10 </a:t>
            </a:r>
            <a:r>
              <a:rPr lang="tr-TR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</a:t>
            </a:r>
            <a:r>
              <a:rPr lang="tr-T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1657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6400800" cy="576064"/>
          </a:xfrm>
        </p:spPr>
        <p:txBody>
          <a:bodyPr>
            <a:normAutofit fontScale="925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Quality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Assurance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Incoming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Control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8" y="1484784"/>
            <a:ext cx="4142019" cy="327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3878"/>
            <a:ext cx="3009846" cy="4404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15" y="4935199"/>
            <a:ext cx="6298068" cy="136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7247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1152">
            <a:off x="696145" y="1917364"/>
            <a:ext cx="5665500" cy="35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0399"/>
            <a:ext cx="4392488" cy="303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1251" y="764704"/>
            <a:ext cx="6400800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Quality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Assurance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Process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Control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4483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69" y="4293096"/>
            <a:ext cx="4414995" cy="2242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021764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Quality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Assurance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Final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Quality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Control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7845" y="1280704"/>
            <a:ext cx="3396043" cy="2129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35" y="2276872"/>
            <a:ext cx="5195485" cy="30277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 rot="1537692">
            <a:off x="5044518" y="2334071"/>
            <a:ext cx="347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1FF07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100% Control </a:t>
            </a:r>
            <a:r>
              <a:rPr lang="tr-TR" sz="2400" b="1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1FF07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</a:t>
            </a:r>
            <a:r>
              <a:rPr lang="tr-TR" sz="24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1FF07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OE </a:t>
            </a:r>
            <a:r>
              <a:rPr lang="tr-TR" sz="2400" b="1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1FF07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parts</a:t>
            </a:r>
            <a:endParaRPr lang="tr-TR" sz="24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01FF07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9323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6400800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Certificates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12" y="1691879"/>
            <a:ext cx="3312368" cy="252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23528" y="106551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Lima </a:t>
            </a:r>
            <a:r>
              <a:rPr lang="tr-TR" dirty="0" err="1" smtClean="0"/>
              <a:t>management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meets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requirements</a:t>
            </a:r>
            <a:r>
              <a:rPr lang="tr-TR" dirty="0" smtClean="0"/>
              <a:t> of ISO 9001, ISO 14001, OHSAS 18001 </a:t>
            </a:r>
            <a:r>
              <a:rPr lang="tr-TR" dirty="0" err="1" smtClean="0"/>
              <a:t>and</a:t>
            </a:r>
            <a:r>
              <a:rPr lang="tr-TR" dirty="0" smtClean="0"/>
              <a:t> ISO/TS 16949 (</a:t>
            </a:r>
            <a:r>
              <a:rPr lang="tr-TR" dirty="0" err="1" smtClean="0"/>
              <a:t>Excluding</a:t>
            </a:r>
            <a:r>
              <a:rPr lang="tr-TR" dirty="0" smtClean="0"/>
              <a:t> 7.3)</a:t>
            </a:r>
          </a:p>
          <a:p>
            <a:endParaRPr lang="tr-T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7816"/>
            <a:ext cx="3312368" cy="254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27810"/>
            <a:ext cx="3307985" cy="252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1026"/>
            <a:ext cx="3312368" cy="253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8970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25642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509649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Product Dev. /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Updating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of Product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Range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r-T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Future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Projects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8738"/>
            <a:ext cx="6541068" cy="368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6336704" cy="212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3813" y="2442026"/>
            <a:ext cx="5331273" cy="286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 rot="20571707">
            <a:off x="2228879" y="1419911"/>
            <a:ext cx="42038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Development of </a:t>
            </a:r>
          </a:p>
          <a:p>
            <a:pPr algn="ctr"/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1500 </a:t>
            </a:r>
            <a:r>
              <a:rPr lang="tr-TR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</a:t>
            </a:r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brake</a:t>
            </a:r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hose</a:t>
            </a:r>
            <a:endParaRPr lang="tr-TR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</a:t>
            </a:r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 </a:t>
            </a:r>
            <a:r>
              <a:rPr lang="tr-TR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</a:t>
            </a:r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customer</a:t>
            </a:r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1745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5478"/>
            <a:ext cx="7380312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5837" y="764704"/>
            <a:ext cx="2304256" cy="842892"/>
          </a:xfrm>
        </p:spPr>
        <p:txBody>
          <a:bodyPr/>
          <a:lstStyle/>
          <a:p>
            <a:pPr algn="l"/>
            <a:r>
              <a:rPr lang="tr-TR" dirty="0" smtClean="0"/>
              <a:t>   </a:t>
            </a:r>
            <a:r>
              <a:rPr lang="tr-TR" sz="3200" b="1" dirty="0" err="1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History</a:t>
            </a:r>
            <a:endParaRPr lang="tr-TR" sz="32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32689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000" dirty="0" err="1"/>
              <a:t>LiMA</a:t>
            </a:r>
            <a:r>
              <a:rPr lang="tr-TR" sz="2000" dirty="0"/>
              <a:t> Hortum Sanayi, has </a:t>
            </a:r>
            <a:r>
              <a:rPr lang="tr-TR" sz="2000" dirty="0" err="1"/>
              <a:t>been</a:t>
            </a:r>
            <a:r>
              <a:rPr lang="tr-TR" sz="2000" dirty="0"/>
              <a:t> </a:t>
            </a:r>
            <a:r>
              <a:rPr lang="tr-TR" sz="2000" dirty="0" err="1"/>
              <a:t>established</a:t>
            </a:r>
            <a:r>
              <a:rPr lang="tr-TR" sz="2000" dirty="0"/>
              <a:t> in 1982 in </a:t>
            </a:r>
            <a:r>
              <a:rPr lang="tr-TR" sz="2000" dirty="0" err="1"/>
              <a:t>Istanbul</a:t>
            </a:r>
            <a:r>
              <a:rPr lang="tr-TR" sz="2000" dirty="0"/>
              <a:t> </a:t>
            </a:r>
            <a:r>
              <a:rPr lang="tr-TR" sz="2000" dirty="0" err="1"/>
              <a:t>Turkey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produces</a:t>
            </a:r>
            <a:r>
              <a:rPr lang="tr-TR" sz="2000" dirty="0"/>
              <a:t> </a:t>
            </a:r>
            <a:r>
              <a:rPr lang="tr-TR" sz="2000" dirty="0" err="1"/>
              <a:t>brake</a:t>
            </a:r>
            <a:r>
              <a:rPr lang="tr-TR" sz="2000" dirty="0"/>
              <a:t> </a:t>
            </a:r>
            <a:r>
              <a:rPr lang="tr-TR" sz="2000" dirty="0" err="1"/>
              <a:t>hoses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fittings</a:t>
            </a:r>
            <a:r>
              <a:rPr lang="tr-TR" sz="2000" dirty="0"/>
              <a:t>.</a:t>
            </a:r>
          </a:p>
          <a:p>
            <a:pPr>
              <a:lnSpc>
                <a:spcPct val="80000"/>
              </a:lnSpc>
            </a:pPr>
            <a:r>
              <a:rPr lang="tr-TR" sz="2000" dirty="0" err="1"/>
              <a:t>LiMA</a:t>
            </a:r>
            <a:r>
              <a:rPr lang="tr-TR" sz="2000" dirty="0"/>
              <a:t> is </a:t>
            </a:r>
            <a:r>
              <a:rPr lang="tr-TR" sz="2000" dirty="0" err="1"/>
              <a:t>also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local</a:t>
            </a:r>
            <a:r>
              <a:rPr lang="tr-TR" sz="2000" dirty="0"/>
              <a:t> main </a:t>
            </a:r>
            <a:r>
              <a:rPr lang="tr-TR" sz="2000" dirty="0" err="1"/>
              <a:t>distributor</a:t>
            </a:r>
            <a:r>
              <a:rPr lang="tr-TR" sz="2000" dirty="0"/>
              <a:t> of SEL </a:t>
            </a:r>
            <a:r>
              <a:rPr lang="tr-TR" sz="2000" dirty="0" err="1"/>
              <a:t>Hoses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leader</a:t>
            </a:r>
            <a:r>
              <a:rPr lang="tr-TR" sz="2000" dirty="0"/>
              <a:t> in </a:t>
            </a:r>
            <a:r>
              <a:rPr lang="tr-TR" sz="2000" dirty="0" err="1"/>
              <a:t>their</a:t>
            </a:r>
            <a:r>
              <a:rPr lang="tr-TR" sz="2000" dirty="0"/>
              <a:t> </a:t>
            </a:r>
            <a:r>
              <a:rPr lang="tr-TR" sz="2000" dirty="0" err="1"/>
              <a:t>field</a:t>
            </a:r>
            <a:r>
              <a:rPr lang="tr-TR" sz="2000" dirty="0"/>
              <a:t>.</a:t>
            </a:r>
          </a:p>
          <a:p>
            <a:pPr>
              <a:lnSpc>
                <a:spcPct val="80000"/>
              </a:lnSpc>
            </a:pPr>
            <a:r>
              <a:rPr lang="tr-TR" sz="2000" dirty="0" err="1"/>
              <a:t>LiMA</a:t>
            </a:r>
            <a:r>
              <a:rPr lang="tr-TR" sz="2000" dirty="0"/>
              <a:t> is </a:t>
            </a:r>
            <a:r>
              <a:rPr lang="tr-TR" sz="2000" dirty="0" err="1"/>
              <a:t>one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leading</a:t>
            </a:r>
            <a:r>
              <a:rPr lang="tr-TR" sz="2000" dirty="0"/>
              <a:t> </a:t>
            </a:r>
            <a:r>
              <a:rPr lang="tr-TR" sz="2000" dirty="0" err="1"/>
              <a:t>companies</a:t>
            </a:r>
            <a:r>
              <a:rPr lang="tr-TR" sz="2000" dirty="0"/>
              <a:t> </a:t>
            </a:r>
            <a:r>
              <a:rPr lang="tr-TR" sz="2000" dirty="0" err="1"/>
              <a:t>its</a:t>
            </a:r>
            <a:r>
              <a:rPr lang="tr-TR" sz="2000" dirty="0"/>
              <a:t> </a:t>
            </a:r>
            <a:r>
              <a:rPr lang="tr-TR" sz="2000" dirty="0" err="1"/>
              <a:t>field</a:t>
            </a:r>
            <a:r>
              <a:rPr lang="tr-TR" sz="2000" dirty="0"/>
              <a:t>, in </a:t>
            </a:r>
            <a:r>
              <a:rPr lang="tr-TR" sz="2000" dirty="0" err="1"/>
              <a:t>sales</a:t>
            </a:r>
            <a:r>
              <a:rPr lang="tr-TR" sz="2000" dirty="0"/>
              <a:t> of </a:t>
            </a:r>
            <a:r>
              <a:rPr lang="tr-TR" sz="2000" dirty="0" err="1"/>
              <a:t>all</a:t>
            </a:r>
            <a:r>
              <a:rPr lang="tr-TR" sz="2000" dirty="0"/>
              <a:t> </a:t>
            </a:r>
            <a:r>
              <a:rPr lang="tr-TR" sz="2000" dirty="0" err="1"/>
              <a:t>kinds</a:t>
            </a:r>
            <a:r>
              <a:rPr lang="tr-TR" sz="2000" dirty="0"/>
              <a:t> of </a:t>
            </a:r>
            <a:r>
              <a:rPr lang="tr-TR" sz="2000" dirty="0" err="1"/>
              <a:t>hoses</a:t>
            </a:r>
            <a:r>
              <a:rPr lang="tr-TR" sz="2000" dirty="0"/>
              <a:t> </a:t>
            </a:r>
            <a:r>
              <a:rPr lang="tr-TR" sz="2000" dirty="0" err="1"/>
              <a:t>both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/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without</a:t>
            </a:r>
            <a:r>
              <a:rPr lang="tr-TR" sz="2000" dirty="0"/>
              <a:t> </a:t>
            </a:r>
            <a:r>
              <a:rPr lang="tr-TR" sz="2000" dirty="0" err="1"/>
              <a:t>fittings</a:t>
            </a:r>
            <a:r>
              <a:rPr lang="tr-TR" sz="2000" dirty="0"/>
              <a:t>. </a:t>
            </a:r>
            <a:r>
              <a:rPr lang="tr-TR" sz="2000" dirty="0" err="1"/>
              <a:t>Also</a:t>
            </a:r>
            <a:r>
              <a:rPr lang="tr-TR" sz="2000" dirty="0"/>
              <a:t>, in 2006 </a:t>
            </a:r>
            <a:r>
              <a:rPr lang="tr-TR" sz="2000" dirty="0" err="1"/>
              <a:t>LiMA</a:t>
            </a:r>
            <a:r>
              <a:rPr lang="tr-TR" sz="2000" dirty="0"/>
              <a:t> </a:t>
            </a:r>
            <a:r>
              <a:rPr lang="tr-TR" sz="2000" dirty="0" err="1"/>
              <a:t>added</a:t>
            </a:r>
            <a:r>
              <a:rPr lang="tr-TR" sz="2000" dirty="0"/>
              <a:t>  </a:t>
            </a:r>
            <a:r>
              <a:rPr lang="tr-TR" sz="2000" dirty="0" err="1"/>
              <a:t>hydraulic</a:t>
            </a:r>
            <a:r>
              <a:rPr lang="tr-TR" sz="2000" dirty="0"/>
              <a:t> </a:t>
            </a:r>
            <a:r>
              <a:rPr lang="tr-TR" sz="2000" dirty="0" err="1"/>
              <a:t>hoses</a:t>
            </a:r>
            <a:r>
              <a:rPr lang="tr-TR" sz="2000" dirty="0"/>
              <a:t> </a:t>
            </a:r>
            <a:r>
              <a:rPr lang="tr-TR" sz="2000" dirty="0" err="1"/>
              <a:t>assembly</a:t>
            </a:r>
            <a:r>
              <a:rPr lang="tr-TR" sz="2000" dirty="0"/>
              <a:t> in </a:t>
            </a:r>
            <a:r>
              <a:rPr lang="tr-TR" sz="2000" dirty="0" err="1"/>
              <a:t>its</a:t>
            </a:r>
            <a:r>
              <a:rPr lang="tr-TR" sz="2000" dirty="0"/>
              <a:t> </a:t>
            </a:r>
            <a:r>
              <a:rPr lang="tr-TR" sz="2000" dirty="0" err="1"/>
              <a:t>production</a:t>
            </a:r>
            <a:r>
              <a:rPr lang="tr-TR" sz="2000" dirty="0"/>
              <a:t> </a:t>
            </a:r>
            <a:r>
              <a:rPr lang="tr-TR" sz="2000" dirty="0" err="1"/>
              <a:t>line</a:t>
            </a:r>
            <a:r>
              <a:rPr lang="tr-TR" sz="2000" dirty="0"/>
              <a:t>.</a:t>
            </a:r>
          </a:p>
          <a:p>
            <a:pPr>
              <a:lnSpc>
                <a:spcPct val="80000"/>
              </a:lnSpc>
            </a:pPr>
            <a:r>
              <a:rPr lang="tr-TR" sz="2000" dirty="0" err="1"/>
              <a:t>LiMA</a:t>
            </a:r>
            <a:r>
              <a:rPr lang="tr-TR" sz="2000" dirty="0"/>
              <a:t> </a:t>
            </a:r>
            <a:r>
              <a:rPr lang="tr-TR" sz="2000" dirty="0" err="1"/>
              <a:t>achieved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ISO 9001:2000 </a:t>
            </a:r>
            <a:r>
              <a:rPr lang="tr-TR" sz="2000" dirty="0" err="1"/>
              <a:t>quality</a:t>
            </a:r>
            <a:r>
              <a:rPr lang="tr-TR" sz="2000" dirty="0"/>
              <a:t> </a:t>
            </a:r>
            <a:r>
              <a:rPr lang="tr-TR" sz="2000" dirty="0" err="1"/>
              <a:t>system</a:t>
            </a:r>
            <a:r>
              <a:rPr lang="tr-TR" sz="2000" dirty="0"/>
              <a:t> </a:t>
            </a:r>
            <a:r>
              <a:rPr lang="tr-TR" sz="2000" dirty="0" err="1"/>
              <a:t>certificate</a:t>
            </a:r>
            <a:r>
              <a:rPr lang="tr-TR" sz="2000" dirty="0"/>
              <a:t> in 2004, </a:t>
            </a:r>
            <a:r>
              <a:rPr lang="tr-TR" sz="2000" dirty="0" err="1"/>
              <a:t>further</a:t>
            </a:r>
            <a:r>
              <a:rPr lang="tr-TR" sz="2000" dirty="0"/>
              <a:t> </a:t>
            </a:r>
            <a:r>
              <a:rPr lang="tr-TR" sz="2000" dirty="0" err="1"/>
              <a:t>improving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of </a:t>
            </a:r>
            <a:r>
              <a:rPr lang="tr-TR" sz="2000" dirty="0" err="1"/>
              <a:t>our</a:t>
            </a:r>
            <a:r>
              <a:rPr lang="tr-TR" sz="2000" dirty="0"/>
              <a:t> service. </a:t>
            </a:r>
            <a:r>
              <a:rPr lang="tr-TR" sz="2000" dirty="0" err="1"/>
              <a:t>Than</a:t>
            </a:r>
            <a:r>
              <a:rPr lang="tr-TR" sz="2000" dirty="0"/>
              <a:t> </a:t>
            </a:r>
            <a:r>
              <a:rPr lang="tr-TR" sz="2000" dirty="0" err="1"/>
              <a:t>updated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ISO 9001:2008 on 18.March.2010.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company</a:t>
            </a:r>
            <a:r>
              <a:rPr lang="tr-TR" sz="2000" dirty="0"/>
              <a:t> has </a:t>
            </a:r>
            <a:r>
              <a:rPr lang="tr-TR" sz="2000" dirty="0" err="1"/>
              <a:t>achieved</a:t>
            </a:r>
            <a:r>
              <a:rPr lang="tr-TR" sz="2000" dirty="0"/>
              <a:t> </a:t>
            </a:r>
            <a:r>
              <a:rPr lang="tr-TR" sz="2000" dirty="0" err="1"/>
              <a:t>lately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ISO/TS 16949:2009</a:t>
            </a:r>
            <a:r>
              <a:rPr lang="tr-TR" sz="2000" dirty="0"/>
              <a:t> on 2012. On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first</a:t>
            </a:r>
            <a:r>
              <a:rPr lang="tr-TR" sz="2000" dirty="0"/>
              <a:t> </a:t>
            </a:r>
            <a:r>
              <a:rPr lang="tr-TR" sz="2000" dirty="0" err="1"/>
              <a:t>quarter</a:t>
            </a:r>
            <a:r>
              <a:rPr lang="tr-TR" sz="2000" dirty="0"/>
              <a:t> of 2015 </a:t>
            </a:r>
            <a:r>
              <a:rPr lang="tr-TR" sz="2000" dirty="0" err="1"/>
              <a:t>also</a:t>
            </a:r>
            <a:r>
              <a:rPr lang="tr-TR" sz="2000" dirty="0"/>
              <a:t> </a:t>
            </a:r>
            <a:r>
              <a:rPr lang="tr-TR" sz="2000" dirty="0" err="1"/>
              <a:t>have</a:t>
            </a:r>
            <a:r>
              <a:rPr lang="tr-TR" sz="2000" dirty="0"/>
              <a:t> </a:t>
            </a:r>
            <a:r>
              <a:rPr lang="tr-TR" sz="2000" dirty="0" err="1"/>
              <a:t>added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14001:2004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OHSAS 18001:2007 </a:t>
            </a:r>
            <a:r>
              <a:rPr lang="tr-TR" sz="2000" dirty="0" err="1"/>
              <a:t>Certifications</a:t>
            </a:r>
            <a:r>
              <a:rPr lang="tr-TR" sz="2000" dirty="0"/>
              <a:t>.</a:t>
            </a:r>
            <a:r>
              <a:rPr lang="tr-TR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r-TR" sz="2000" dirty="0" err="1"/>
              <a:t>LiMA</a:t>
            </a:r>
            <a:r>
              <a:rPr lang="tr-TR" sz="2000" dirty="0"/>
              <a:t> has </a:t>
            </a:r>
            <a:r>
              <a:rPr lang="tr-TR" sz="2000" dirty="0" err="1"/>
              <a:t>been</a:t>
            </a:r>
            <a:r>
              <a:rPr lang="tr-TR" sz="2000" dirty="0"/>
              <a:t> </a:t>
            </a:r>
            <a:r>
              <a:rPr lang="tr-TR" sz="2000" dirty="0" err="1"/>
              <a:t>exporting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leading</a:t>
            </a:r>
            <a:r>
              <a:rPr lang="tr-TR" sz="2000" dirty="0"/>
              <a:t> </a:t>
            </a:r>
            <a:r>
              <a:rPr lang="tr-TR" sz="2000" dirty="0" err="1"/>
              <a:t>companies</a:t>
            </a:r>
            <a:r>
              <a:rPr lang="tr-TR" sz="2000" dirty="0"/>
              <a:t> </a:t>
            </a:r>
            <a:r>
              <a:rPr lang="tr-TR" sz="2000" dirty="0" err="1"/>
              <a:t>around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world</a:t>
            </a:r>
            <a:r>
              <a:rPr lang="tr-TR" sz="2000" dirty="0"/>
              <a:t> </a:t>
            </a:r>
            <a:r>
              <a:rPr lang="tr-TR" sz="2000" dirty="0" err="1"/>
              <a:t>both</a:t>
            </a:r>
            <a:r>
              <a:rPr lang="tr-TR" sz="2000" dirty="0"/>
              <a:t> in OE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aftermarket</a:t>
            </a:r>
            <a:r>
              <a:rPr lang="tr-TR" sz="2000" dirty="0"/>
              <a:t>,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its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</a:t>
            </a:r>
            <a:r>
              <a:rPr lang="tr-TR" sz="2000" dirty="0" err="1"/>
              <a:t>proven</a:t>
            </a:r>
            <a:r>
              <a:rPr lang="tr-TR" sz="2000" dirty="0"/>
              <a:t> </a:t>
            </a:r>
            <a:r>
              <a:rPr lang="tr-TR" sz="2000" dirty="0" err="1"/>
              <a:t>products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services</a:t>
            </a:r>
            <a:r>
              <a:rPr lang="tr-TR" sz="2000" dirty="0"/>
              <a:t>.</a:t>
            </a:r>
            <a:br>
              <a:rPr lang="tr-TR" sz="2000" dirty="0"/>
            </a:b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over</a:t>
            </a:r>
            <a:r>
              <a:rPr lang="tr-TR" sz="2000" dirty="0"/>
              <a:t> 30 </a:t>
            </a:r>
            <a:r>
              <a:rPr lang="tr-TR" sz="2000" dirty="0" err="1"/>
              <a:t>years</a:t>
            </a:r>
            <a:r>
              <a:rPr lang="tr-TR" sz="2000" dirty="0"/>
              <a:t> of </a:t>
            </a:r>
            <a:r>
              <a:rPr lang="tr-TR" sz="2000" dirty="0" err="1"/>
              <a:t>experience</a:t>
            </a:r>
            <a:r>
              <a:rPr lang="tr-TR" sz="2000" dirty="0"/>
              <a:t>, </a:t>
            </a:r>
            <a:r>
              <a:rPr lang="tr-TR" sz="2000" dirty="0" err="1"/>
              <a:t>our</a:t>
            </a:r>
            <a:r>
              <a:rPr lang="tr-TR" sz="2000" dirty="0"/>
              <a:t> main </a:t>
            </a:r>
            <a:r>
              <a:rPr lang="tr-TR" sz="2000" dirty="0" err="1"/>
              <a:t>goal</a:t>
            </a:r>
            <a:r>
              <a:rPr lang="tr-TR" sz="2000" dirty="0"/>
              <a:t> is </a:t>
            </a:r>
            <a:r>
              <a:rPr lang="tr-TR" sz="2000" dirty="0" err="1"/>
              <a:t>providing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</a:t>
            </a:r>
            <a:r>
              <a:rPr lang="tr-TR" sz="2000" dirty="0" err="1"/>
              <a:t>products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service.</a:t>
            </a:r>
          </a:p>
          <a:p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933640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162" y="764704"/>
            <a:ext cx="3168352" cy="648072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Main</a:t>
            </a:r>
            <a:r>
              <a:rPr lang="tr-TR" dirty="0"/>
              <a:t> </a:t>
            </a:r>
            <a:r>
              <a:rPr lang="tr-TR" sz="3200" b="1" dirty="0" err="1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Customers</a:t>
            </a:r>
            <a:endParaRPr lang="tr-TR" sz="32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6738" y="1340768"/>
            <a:ext cx="7205662" cy="1555750"/>
          </a:xfrm>
        </p:spPr>
        <p:txBody>
          <a:bodyPr/>
          <a:lstStyle/>
          <a:p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confidentiality</a:t>
            </a:r>
            <a:r>
              <a:rPr lang="tr-TR" sz="2800" dirty="0"/>
              <a:t> </a:t>
            </a:r>
            <a:r>
              <a:rPr lang="tr-TR" sz="2800" dirty="0" err="1"/>
              <a:t>agreements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customers</a:t>
            </a:r>
            <a:r>
              <a:rPr lang="tr-TR" sz="2800" dirty="0"/>
              <a:t>, </a:t>
            </a:r>
            <a:r>
              <a:rPr lang="tr-TR" sz="2800" dirty="0" err="1"/>
              <a:t>their</a:t>
            </a:r>
            <a:r>
              <a:rPr lang="tr-TR" sz="2800" dirty="0"/>
              <a:t> </a:t>
            </a:r>
            <a:r>
              <a:rPr lang="tr-TR" sz="2800" dirty="0" err="1"/>
              <a:t>names</a:t>
            </a:r>
            <a:r>
              <a:rPr lang="tr-TR" sz="2800" dirty="0"/>
              <a:t> </a:t>
            </a:r>
            <a:r>
              <a:rPr lang="tr-TR" sz="2800" dirty="0" err="1"/>
              <a:t>will</a:t>
            </a:r>
            <a:r>
              <a:rPr lang="tr-TR" sz="2800" dirty="0"/>
              <a:t> not be </a:t>
            </a:r>
            <a:r>
              <a:rPr lang="tr-TR" sz="2800" dirty="0" err="1"/>
              <a:t>shown</a:t>
            </a:r>
            <a:r>
              <a:rPr lang="tr-TR" sz="2800" dirty="0"/>
              <a:t> on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presentation</a:t>
            </a:r>
            <a:r>
              <a:rPr lang="tr-TR" sz="2800" dirty="0"/>
              <a:t>.</a:t>
            </a:r>
          </a:p>
        </p:txBody>
      </p:sp>
      <p:sp>
        <p:nvSpPr>
          <p:cNvPr id="63497" name="WordArt 9"/>
          <p:cNvSpPr>
            <a:spLocks noChangeArrowheads="1" noChangeShapeType="1" noTextEdit="1"/>
          </p:cNvSpPr>
          <p:nvPr/>
        </p:nvSpPr>
        <p:spPr bwMode="auto">
          <a:xfrm>
            <a:off x="2700338" y="6669088"/>
            <a:ext cx="3263900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solidFill>
                  <a:srgbClr val="E60000"/>
                </a:solidFill>
                <a:latin typeface="Arial"/>
                <a:cs typeface="Arial"/>
              </a:rPr>
              <a:t>www.limahortum.com</a:t>
            </a:r>
          </a:p>
        </p:txBody>
      </p:sp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19542"/>
              </p:ext>
            </p:extLst>
          </p:nvPr>
        </p:nvGraphicFramePr>
        <p:xfrm>
          <a:off x="107504" y="2564904"/>
          <a:ext cx="8928992" cy="41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3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509649" cy="576064"/>
          </a:xfrm>
        </p:spPr>
        <p:txBody>
          <a:bodyPr>
            <a:normAutofit fontScale="925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Growth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Installation of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new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pipe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bending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process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r-T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Future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Projects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4" y="1196752"/>
            <a:ext cx="4455604" cy="229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66" y="2458385"/>
            <a:ext cx="2542498" cy="250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78" y="3978777"/>
            <a:ext cx="3374010" cy="146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28" y="1165394"/>
            <a:ext cx="3537848" cy="139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43" y="2746912"/>
            <a:ext cx="1632829" cy="133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95460" y="1196752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CNC </a:t>
            </a:r>
            <a:r>
              <a:rPr lang="tr-TR" dirty="0" err="1" smtClean="0"/>
              <a:t>Bending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582665" y="2165012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CNC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Flaring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" y="3592916"/>
            <a:ext cx="1601244" cy="296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06" y="3978777"/>
            <a:ext cx="2227122" cy="207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57856" y="3542099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CMM</a:t>
            </a:r>
          </a:p>
          <a:p>
            <a:r>
              <a:rPr lang="tr-TR" dirty="0" err="1" smtClean="0"/>
              <a:t>Measure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3923928" y="5445224"/>
                <a:ext cx="4917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TOTAL </a:t>
                </a:r>
                <a:r>
                  <a:rPr lang="tr-TR" dirty="0" err="1" smtClean="0"/>
                  <a:t>planned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investment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amount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tr-TR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𝟐𝟎𝟎</m:t>
                    </m:r>
                    <m:r>
                      <a:rPr lang="tr-TR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tr-TR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𝟎𝟎𝟎</m:t>
                    </m:r>
                    <m:r>
                      <a:rPr lang="tr-TR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€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445224"/>
                <a:ext cx="49179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117"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9181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509649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R&amp;D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Activities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Welding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+QC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Unit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Project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r-T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Future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Projects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5496" y="134076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Current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endParaRPr lang="tr-TR" dirty="0"/>
          </a:p>
        </p:txBody>
      </p:sp>
      <p:sp>
        <p:nvSpPr>
          <p:cNvPr id="8" name="Sağ Ok 7"/>
          <p:cNvSpPr/>
          <p:nvPr/>
        </p:nvSpPr>
        <p:spPr>
          <a:xfrm>
            <a:off x="1880084" y="201754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87896" y="3501008"/>
            <a:ext cx="319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Pin</a:t>
            </a:r>
            <a:r>
              <a:rPr lang="tr-TR" dirty="0"/>
              <a:t> </a:t>
            </a:r>
            <a:r>
              <a:rPr lang="tr-TR" dirty="0" smtClean="0"/>
              <a:t>Assembly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Stud</a:t>
            </a:r>
            <a:r>
              <a:rPr lang="tr-TR" dirty="0" smtClean="0"/>
              <a:t> </a:t>
            </a:r>
            <a:r>
              <a:rPr lang="tr-TR" dirty="0" err="1" smtClean="0"/>
              <a:t>Welding</a:t>
            </a:r>
            <a:endParaRPr lang="tr-TR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8" y="4221088"/>
            <a:ext cx="3207393" cy="2382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22</a:t>
            </a:fld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6" y="1710100"/>
            <a:ext cx="1597328" cy="107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10099"/>
            <a:ext cx="1674896" cy="109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ağ Ok 20"/>
          <p:cNvSpPr/>
          <p:nvPr/>
        </p:nvSpPr>
        <p:spPr>
          <a:xfrm rot="3346895">
            <a:off x="8046072" y="2392357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ağ Ok 23"/>
          <p:cNvSpPr/>
          <p:nvPr/>
        </p:nvSpPr>
        <p:spPr>
          <a:xfrm>
            <a:off x="4263409" y="2105241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49" y="1710100"/>
            <a:ext cx="1776907" cy="107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ağ Ok 22"/>
          <p:cNvSpPr/>
          <p:nvPr/>
        </p:nvSpPr>
        <p:spPr>
          <a:xfrm>
            <a:off x="3939009" y="209442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15" y="1710100"/>
            <a:ext cx="1654261" cy="112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18" y="2976098"/>
            <a:ext cx="1828838" cy="104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ağ Ok 21"/>
          <p:cNvSpPr/>
          <p:nvPr/>
        </p:nvSpPr>
        <p:spPr>
          <a:xfrm>
            <a:off x="6057943" y="211510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6" y="4025918"/>
            <a:ext cx="4794957" cy="252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135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509649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R&amp;D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Activities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Welding+QC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Unit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Project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r-T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Future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Projects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"/>
          <a:stretch/>
        </p:blipFill>
        <p:spPr>
          <a:xfrm>
            <a:off x="251519" y="2204864"/>
            <a:ext cx="5207508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73027840"/>
              </p:ext>
            </p:extLst>
          </p:nvPr>
        </p:nvGraphicFramePr>
        <p:xfrm>
          <a:off x="4623449" y="1700808"/>
          <a:ext cx="4320481" cy="484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Dikdörtgen 1"/>
          <p:cNvSpPr/>
          <p:nvPr/>
        </p:nvSpPr>
        <p:spPr>
          <a:xfrm>
            <a:off x="5459027" y="1124744"/>
            <a:ext cx="25765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Work</a:t>
            </a:r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tr-TR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Stations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1934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509649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Growth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/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Instalation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of New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Production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Plant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r-T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Future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Projects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5" y="1480856"/>
            <a:ext cx="7974814" cy="4036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5" y="4485816"/>
            <a:ext cx="2776627" cy="225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Dirsek Bağlayıcısı 8"/>
          <p:cNvCxnSpPr/>
          <p:nvPr/>
        </p:nvCxnSpPr>
        <p:spPr>
          <a:xfrm rot="10800000" flipV="1">
            <a:off x="6176565" y="3456688"/>
            <a:ext cx="411661" cy="134083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irsek Bağlayıcısı 13"/>
          <p:cNvCxnSpPr/>
          <p:nvPr/>
        </p:nvCxnSpPr>
        <p:spPr>
          <a:xfrm rot="10800000" flipV="1">
            <a:off x="5112060" y="2968870"/>
            <a:ext cx="970504" cy="78913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/>
          <p:nvPr/>
        </p:nvCxnSpPr>
        <p:spPr>
          <a:xfrm rot="10800000" flipV="1">
            <a:off x="4930438" y="3222664"/>
            <a:ext cx="793690" cy="134080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irsek Bağlayıcısı 15"/>
          <p:cNvCxnSpPr/>
          <p:nvPr/>
        </p:nvCxnSpPr>
        <p:spPr>
          <a:xfrm rot="5400000">
            <a:off x="4819743" y="2137141"/>
            <a:ext cx="746653" cy="162018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irsek Bağlayıcısı 16"/>
          <p:cNvCxnSpPr/>
          <p:nvPr/>
        </p:nvCxnSpPr>
        <p:spPr>
          <a:xfrm rot="5400000">
            <a:off x="5753423" y="2449544"/>
            <a:ext cx="609871" cy="236411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irsek Bağlayıcısı 17"/>
          <p:cNvCxnSpPr/>
          <p:nvPr/>
        </p:nvCxnSpPr>
        <p:spPr>
          <a:xfrm>
            <a:off x="3527885" y="2262813"/>
            <a:ext cx="612067" cy="609874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irsek Bağlayıcısı 18"/>
          <p:cNvCxnSpPr/>
          <p:nvPr/>
        </p:nvCxnSpPr>
        <p:spPr>
          <a:xfrm>
            <a:off x="3092263" y="4422778"/>
            <a:ext cx="1191705" cy="12700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irsek Bağlayıcısı 19"/>
          <p:cNvCxnSpPr>
            <a:stCxn id="27" idx="3"/>
          </p:cNvCxnSpPr>
          <p:nvPr/>
        </p:nvCxnSpPr>
        <p:spPr>
          <a:xfrm flipV="1">
            <a:off x="2068623" y="3664522"/>
            <a:ext cx="1459262" cy="369033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irsek Bağlayıcısı 20"/>
          <p:cNvCxnSpPr/>
          <p:nvPr/>
        </p:nvCxnSpPr>
        <p:spPr>
          <a:xfrm rot="5400000">
            <a:off x="2328538" y="2791676"/>
            <a:ext cx="500067" cy="162018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irsek Bağlayıcısı 21"/>
          <p:cNvCxnSpPr/>
          <p:nvPr/>
        </p:nvCxnSpPr>
        <p:spPr>
          <a:xfrm rot="5400000">
            <a:off x="2673246" y="3194726"/>
            <a:ext cx="468052" cy="324036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irsek Bağlayıcısı 23"/>
          <p:cNvCxnSpPr/>
          <p:nvPr/>
        </p:nvCxnSpPr>
        <p:spPr>
          <a:xfrm rot="16200000" flipH="1">
            <a:off x="1181022" y="3199763"/>
            <a:ext cx="425698" cy="88156"/>
          </a:xfrm>
          <a:prstGeom prst="bentConnector3">
            <a:avLst>
              <a:gd name="adj1" fmla="val 50000"/>
            </a:avLst>
          </a:prstGeom>
          <a:ln w="28575">
            <a:solidFill>
              <a:srgbClr val="FF00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1855007" y="2437589"/>
            <a:ext cx="700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Plating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610758" y="2891141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Press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907728" y="387966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Pipe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Bending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2123728" y="4221088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Machinnig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2339752" y="1988840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Hose</a:t>
            </a:r>
            <a:r>
              <a:rPr lang="tr-TR" sz="1400" b="1" dirty="0" smtClean="0">
                <a:solidFill>
                  <a:srgbClr val="FF0000"/>
                </a:solidFill>
              </a:rPr>
              <a:t> Assembly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5364088" y="1792870"/>
            <a:ext cx="132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R&amp;D Workshop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275565" y="2078850"/>
            <a:ext cx="1668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Quality</a:t>
            </a:r>
            <a:r>
              <a:rPr lang="tr-TR" sz="1400" b="1" dirty="0" smtClean="0">
                <a:solidFill>
                  <a:srgbClr val="FF0000"/>
                </a:solidFill>
              </a:rPr>
              <a:t> Control Lab.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6692850" y="3282993"/>
            <a:ext cx="753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Packing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6344012" y="2762468"/>
            <a:ext cx="1612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WH – Final Product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6113357" y="3030992"/>
            <a:ext cx="1621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WH – Semi Product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3128576" y="2916357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Welding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40" name="Slayt Numarası Yer Tutucus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448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LOCATION</a:t>
            </a:r>
            <a:r>
              <a:rPr lang="tr-TR" dirty="0" smtClean="0"/>
              <a:t> </a:t>
            </a:r>
            <a:r>
              <a:rPr lang="tr-TR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. . 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25</a:t>
            </a:fld>
            <a:endParaRPr lang="tr-TR"/>
          </a:p>
        </p:txBody>
      </p:sp>
      <p:pic>
        <p:nvPicPr>
          <p:cNvPr id="5" name="Picture 17" descr="Cizgilerle-çizim-İstanbu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508104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56325" y="4754141"/>
            <a:ext cx="2987675" cy="162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400" dirty="0" err="1" smtClean="0"/>
              <a:t>Esensehir</a:t>
            </a:r>
            <a:r>
              <a:rPr lang="tr-TR" sz="1400" dirty="0" smtClean="0"/>
              <a:t> Mah. ilkyaz </a:t>
            </a:r>
            <a:r>
              <a:rPr lang="tr-TR" sz="1400" dirty="0" err="1" smtClean="0"/>
              <a:t>Sk</a:t>
            </a:r>
            <a:r>
              <a:rPr lang="tr-TR" sz="1400" dirty="0" smtClean="0"/>
              <a:t>. No:43 – Ümraniye 34776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400" dirty="0" smtClean="0"/>
              <a:t>	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 - TURKIYE</a:t>
            </a:r>
          </a:p>
          <a:p>
            <a:pPr>
              <a:lnSpc>
                <a:spcPct val="90000"/>
              </a:lnSpc>
            </a:pPr>
            <a:r>
              <a:rPr lang="tr-TR" sz="1400" dirty="0" smtClean="0"/>
              <a:t>Tel: +90 216 527 62 75 - 76 </a:t>
            </a:r>
          </a:p>
          <a:p>
            <a:pPr>
              <a:lnSpc>
                <a:spcPct val="90000"/>
              </a:lnSpc>
            </a:pPr>
            <a:r>
              <a:rPr lang="tr-TR" sz="1400" dirty="0" err="1" smtClean="0"/>
              <a:t>Fax</a:t>
            </a:r>
            <a:r>
              <a:rPr lang="tr-TR" sz="1400" dirty="0" smtClean="0"/>
              <a:t>: +90 216 527 62 77</a:t>
            </a:r>
          </a:p>
          <a:p>
            <a:pPr>
              <a:lnSpc>
                <a:spcPct val="90000"/>
              </a:lnSpc>
            </a:pPr>
            <a:r>
              <a:rPr lang="tr-TR" sz="1400" dirty="0" smtClean="0"/>
              <a:t>e-mail: </a:t>
            </a:r>
            <a:r>
              <a:rPr lang="tr-TR" sz="1400" dirty="0" smtClean="0">
                <a:hlinkClick r:id="rId3"/>
              </a:rPr>
              <a:t>info@limahortum.com</a:t>
            </a:r>
            <a:endParaRPr lang="tr-TR" sz="1400" dirty="0" smtClean="0"/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  <p:pic>
        <p:nvPicPr>
          <p:cNvPr id="7" name="Picture 10" descr="harit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t="16388" r="9830" b="16072"/>
          <a:stretch>
            <a:fillRect/>
          </a:stretch>
        </p:blipFill>
        <p:spPr bwMode="auto">
          <a:xfrm>
            <a:off x="395288" y="2205038"/>
            <a:ext cx="5761037" cy="3887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965" y1="24675" x2="5965" y2="24675"/>
                        <a14:foregroundMark x1="21228" y1="7532" x2="21228" y2="7532"/>
                        <a14:foregroundMark x1="19825" y1="40779" x2="19825" y2="40779"/>
                        <a14:foregroundMark x1="34561" y1="23377" x2="34561" y2="23377"/>
                        <a14:foregroundMark x1="78772" y1="12727" x2="78772" y2="12727"/>
                        <a14:backgroundMark x1="12632" y1="38182" x2="12632" y2="38182"/>
                        <a14:backgroundMark x1="79298" y1="39481" x2="79298" y2="39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86" y="3419875"/>
            <a:ext cx="2637494" cy="9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Lima\AppData\Local\Microsoft\Windows\INetCache\IE\F6CY9Y30\Map-Pin-by-Merlin252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450">
            <a:off x="3302722" y="3403947"/>
            <a:ext cx="767748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ima\AppData\Local\Microsoft\Windows\INetCache\IE\18NYC8PN\RegisteredTM.svg[1]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2" y="3456384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156176" y="4417367"/>
            <a:ext cx="279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LİMA HORTUM SAN. &amp; TİC. Ltd. Şti.</a:t>
            </a:r>
            <a:endParaRPr lang="tr-T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820656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078" y="644422"/>
            <a:ext cx="8365992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Lima Hortum Sanayi ve Ticaret Ltd. Şti.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4005064"/>
            <a:ext cx="406451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124744"/>
            <a:ext cx="406451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27984" y="1196752"/>
            <a:ext cx="4527104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sz="2800" dirty="0" err="1" smtClean="0"/>
              <a:t>Founded</a:t>
            </a:r>
            <a:r>
              <a:rPr lang="tr-TR" sz="2800" dirty="0" smtClean="0"/>
              <a:t> in: </a:t>
            </a:r>
          </a:p>
          <a:p>
            <a:pPr algn="l">
              <a:lnSpc>
                <a:spcPct val="90000"/>
              </a:lnSpc>
            </a:pP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1982</a:t>
            </a:r>
            <a:r>
              <a:rPr lang="tr-TR" sz="2800" dirty="0" smtClean="0"/>
              <a:t> </a:t>
            </a:r>
          </a:p>
          <a:p>
            <a:pPr algn="l">
              <a:lnSpc>
                <a:spcPct val="90000"/>
              </a:lnSpc>
            </a:pPr>
            <a:r>
              <a:rPr lang="tr-TR" sz="2800" dirty="0" smtClean="0"/>
              <a:t>Main </a:t>
            </a:r>
            <a:r>
              <a:rPr lang="tr-TR" sz="2800" dirty="0" err="1" smtClean="0"/>
              <a:t>Production</a:t>
            </a:r>
            <a:r>
              <a:rPr lang="tr-TR" sz="2800" dirty="0" smtClean="0"/>
              <a:t>:</a:t>
            </a:r>
          </a:p>
          <a:p>
            <a:pPr algn="l">
              <a:lnSpc>
                <a:spcPct val="90000"/>
              </a:lnSpc>
            </a:pP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Brake</a:t>
            </a: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&amp; </a:t>
            </a: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Clutch</a:t>
            </a: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Hoses</a:t>
            </a: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with</a:t>
            </a: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Fittings</a:t>
            </a:r>
            <a:endParaRPr lang="tr-TR" sz="2800" dirty="0" smtClean="0">
              <a:solidFill>
                <a:srgbClr val="E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algn="l">
              <a:lnSpc>
                <a:spcPct val="90000"/>
              </a:lnSpc>
            </a:pPr>
            <a:r>
              <a:rPr lang="tr-TR" sz="2800" dirty="0" err="1" smtClean="0"/>
              <a:t>Sub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Productions</a:t>
            </a:r>
            <a:r>
              <a:rPr lang="tr-TR" sz="2800" dirty="0" smtClean="0"/>
              <a:t>: </a:t>
            </a:r>
          </a:p>
          <a:p>
            <a:pPr algn="l">
              <a:lnSpc>
                <a:spcPct val="90000"/>
              </a:lnSpc>
            </a:pP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Hydraulic</a:t>
            </a: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Hoses</a:t>
            </a: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and</a:t>
            </a: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 </a:t>
            </a:r>
            <a:r>
              <a:rPr lang="tr-TR" sz="2800" dirty="0" err="1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Fittings</a:t>
            </a:r>
            <a:endParaRPr lang="tr-TR" sz="2800" dirty="0" smtClean="0">
              <a:solidFill>
                <a:srgbClr val="E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algn="l">
              <a:lnSpc>
                <a:spcPct val="90000"/>
              </a:lnSpc>
            </a:pPr>
            <a:r>
              <a:rPr lang="tr-TR" sz="2800" dirty="0" smtClean="0"/>
              <a:t>Total </a:t>
            </a:r>
            <a:r>
              <a:rPr lang="tr-TR" sz="2800" dirty="0" err="1" smtClean="0"/>
              <a:t>Production</a:t>
            </a:r>
            <a:r>
              <a:rPr lang="tr-TR" sz="2800" dirty="0" smtClean="0"/>
              <a:t> </a:t>
            </a:r>
            <a:r>
              <a:rPr lang="tr-TR" sz="2800" dirty="0" err="1" smtClean="0"/>
              <a:t>Area</a:t>
            </a:r>
            <a:r>
              <a:rPr lang="tr-TR" sz="2800" dirty="0" smtClean="0"/>
              <a:t>: </a:t>
            </a:r>
          </a:p>
          <a:p>
            <a:pPr algn="l">
              <a:lnSpc>
                <a:spcPct val="90000"/>
              </a:lnSpc>
            </a:pP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1200 m2</a:t>
            </a:r>
          </a:p>
          <a:p>
            <a:pPr algn="l">
              <a:lnSpc>
                <a:spcPct val="90000"/>
              </a:lnSpc>
            </a:pPr>
            <a:r>
              <a:rPr lang="tr-TR" sz="2800" dirty="0" err="1" smtClean="0"/>
              <a:t>Nr</a:t>
            </a:r>
            <a:r>
              <a:rPr lang="tr-TR" sz="2800" dirty="0" smtClean="0"/>
              <a:t>. of </a:t>
            </a:r>
            <a:r>
              <a:rPr lang="tr-TR" sz="2800" dirty="0" err="1" smtClean="0"/>
              <a:t>direct</a:t>
            </a:r>
            <a:r>
              <a:rPr lang="tr-TR" sz="2800" dirty="0" smtClean="0"/>
              <a:t> </a:t>
            </a:r>
            <a:r>
              <a:rPr lang="tr-TR" sz="2800" dirty="0" err="1" smtClean="0"/>
              <a:t>workers</a:t>
            </a:r>
            <a:r>
              <a:rPr lang="tr-TR" sz="2800" dirty="0" smtClean="0"/>
              <a:t>: </a:t>
            </a:r>
          </a:p>
          <a:p>
            <a:pPr algn="l">
              <a:lnSpc>
                <a:spcPct val="90000"/>
              </a:lnSpc>
            </a:pPr>
            <a:r>
              <a:rPr lang="tr-TR" sz="2800" dirty="0" smtClean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18</a:t>
            </a:r>
          </a:p>
          <a:p>
            <a:pPr algn="l">
              <a:lnSpc>
                <a:spcPct val="90000"/>
              </a:lnSpc>
            </a:pPr>
            <a:r>
              <a:rPr lang="tr-TR" sz="2800" dirty="0" err="1" smtClean="0"/>
              <a:t>Quality</a:t>
            </a:r>
            <a:r>
              <a:rPr lang="tr-TR" sz="2800" dirty="0" smtClean="0"/>
              <a:t> </a:t>
            </a:r>
            <a:r>
              <a:rPr lang="tr-TR" sz="2800" dirty="0" err="1" smtClean="0"/>
              <a:t>Certificates</a:t>
            </a:r>
            <a:r>
              <a:rPr lang="tr-TR" sz="2800" dirty="0" smtClean="0"/>
              <a:t>: 	</a:t>
            </a:r>
          </a:p>
          <a:p>
            <a:pPr algn="l">
              <a:lnSpc>
                <a:spcPct val="90000"/>
              </a:lnSpc>
            </a:pPr>
            <a:endParaRPr lang="tr-TR" sz="1900" dirty="0" smtClean="0"/>
          </a:p>
          <a:p>
            <a:pPr algn="l">
              <a:lnSpc>
                <a:spcPct val="90000"/>
              </a:lnSpc>
            </a:pPr>
            <a:r>
              <a:rPr lang="tr-TR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</a:t>
            </a: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ISO 9001</a:t>
            </a:r>
          </a:p>
          <a:p>
            <a:pPr algn="l">
              <a:lnSpc>
                <a:spcPct val="90000"/>
              </a:lnSpc>
            </a:pP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ISO / TS 16949</a:t>
            </a:r>
          </a:p>
          <a:p>
            <a:pPr algn="l">
              <a:lnSpc>
                <a:spcPct val="90000"/>
              </a:lnSpc>
            </a:pP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OHSAS 18001</a:t>
            </a:r>
          </a:p>
          <a:p>
            <a:pPr algn="l">
              <a:lnSpc>
                <a:spcPct val="90000"/>
              </a:lnSpc>
            </a:pP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ISO 14001</a:t>
            </a:r>
            <a:endParaRPr lang="tr-T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76633" y="5010424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18" descr="NS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9399" y1="6545" x2="9399" y2="6545"/>
                        <a14:backgroundMark x1="89295" y1="6545" x2="89295" y2="6545"/>
                        <a14:backgroundMark x1="92689" y1="90838" x2="92689" y2="90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34" y="4935665"/>
            <a:ext cx="1593442" cy="158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4977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6400800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Organizational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Chart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>
            <a:spLocks noGrp="1"/>
          </p:cNvSpPr>
          <p:nvPr>
            <p:ph type="ctrTitle"/>
          </p:nvPr>
        </p:nvSpPr>
        <p:spPr>
          <a:xfrm>
            <a:off x="737249" y="65652"/>
            <a:ext cx="7772400" cy="48017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75666842"/>
              </p:ext>
            </p:extLst>
          </p:nvPr>
        </p:nvGraphicFramePr>
        <p:xfrm>
          <a:off x="110569" y="1196752"/>
          <a:ext cx="891119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2771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1" y="4880817"/>
            <a:ext cx="2200676" cy="177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021764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Product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Ranges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: 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Metal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Fittings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3066616"/>
            <a:ext cx="2187382" cy="173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6" y="1268761"/>
            <a:ext cx="2187382" cy="173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38" b="17209"/>
          <a:stretch/>
        </p:blipFill>
        <p:spPr bwMode="auto">
          <a:xfrm>
            <a:off x="2987824" y="4869160"/>
            <a:ext cx="5688632" cy="1084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127578819"/>
              </p:ext>
            </p:extLst>
          </p:nvPr>
        </p:nvGraphicFramePr>
        <p:xfrm>
          <a:off x="2914103" y="2453367"/>
          <a:ext cx="5777865" cy="234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2771800" y="1484784"/>
            <a:ext cx="620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Lima </a:t>
            </a:r>
            <a:r>
              <a:rPr lang="tr-TR" b="1" dirty="0" err="1" smtClean="0"/>
              <a:t>manufactures</a:t>
            </a:r>
            <a:r>
              <a:rPr lang="tr-TR" b="1" dirty="0" smtClean="0"/>
              <a:t>  </a:t>
            </a:r>
            <a:r>
              <a:rPr lang="tr-TR" b="1" dirty="0" err="1" smtClean="0">
                <a:solidFill>
                  <a:srgbClr val="FF0000"/>
                </a:solidFill>
              </a:rPr>
              <a:t>over</a:t>
            </a:r>
            <a:r>
              <a:rPr lang="tr-TR" b="1" dirty="0" smtClean="0">
                <a:solidFill>
                  <a:srgbClr val="FF0000"/>
                </a:solidFill>
              </a:rPr>
              <a:t> 500 </a:t>
            </a:r>
            <a:r>
              <a:rPr lang="tr-TR" b="1" dirty="0" err="1" smtClean="0">
                <a:solidFill>
                  <a:srgbClr val="FF0000"/>
                </a:solidFill>
              </a:rPr>
              <a:t>diffrent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fittings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type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in </a:t>
            </a:r>
            <a:r>
              <a:rPr lang="tr-TR" b="1" dirty="0" err="1" smtClean="0"/>
              <a:t>its</a:t>
            </a:r>
            <a:r>
              <a:rPr lang="tr-TR" b="1" dirty="0" smtClean="0"/>
              <a:t> </a:t>
            </a:r>
            <a:r>
              <a:rPr lang="tr-TR" b="1" dirty="0" err="1" smtClean="0"/>
              <a:t>inventory</a:t>
            </a:r>
            <a:r>
              <a:rPr lang="tr-TR" b="1" dirty="0" smtClean="0"/>
              <a:t> </a:t>
            </a:r>
            <a:r>
              <a:rPr lang="tr-TR" b="1" dirty="0" err="1" smtClean="0"/>
              <a:t>via</a:t>
            </a:r>
            <a:r>
              <a:rPr lang="tr-TR" b="1" dirty="0" smtClean="0"/>
              <a:t> her CNC </a:t>
            </a:r>
            <a:r>
              <a:rPr lang="tr-TR" b="1" dirty="0" err="1" smtClean="0"/>
              <a:t>machining</a:t>
            </a:r>
            <a:r>
              <a:rPr lang="tr-TR" b="1" dirty="0" smtClean="0"/>
              <a:t> </a:t>
            </a:r>
            <a:r>
              <a:rPr lang="tr-TR" b="1" dirty="0" err="1" smtClean="0"/>
              <a:t>lines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2553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021764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Product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Ranges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: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Brake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Hoses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68662" y="2830552"/>
            <a:ext cx="5397047" cy="23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45172"/>
            <a:ext cx="5789278" cy="261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692659" y="2132856"/>
            <a:ext cx="6336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/>
              <a:t>Over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2000</a:t>
            </a:r>
            <a:r>
              <a:rPr lang="tr-TR" b="1" dirty="0" smtClean="0"/>
              <a:t> </a:t>
            </a:r>
            <a:r>
              <a:rPr lang="tr-TR" b="1" dirty="0" err="1" smtClean="0"/>
              <a:t>different</a:t>
            </a:r>
            <a:r>
              <a:rPr lang="tr-TR" b="1" dirty="0" smtClean="0"/>
              <a:t>  OE </a:t>
            </a:r>
            <a:r>
              <a:rPr lang="tr-TR" b="1" dirty="0" err="1" smtClean="0"/>
              <a:t>Suitable</a:t>
            </a:r>
            <a:r>
              <a:rPr lang="tr-TR" b="1" dirty="0" smtClean="0"/>
              <a:t> </a:t>
            </a:r>
            <a:r>
              <a:rPr lang="tr-TR" b="1" dirty="0" err="1" smtClean="0"/>
              <a:t>brake</a:t>
            </a:r>
            <a:r>
              <a:rPr lang="tr-TR" b="1" dirty="0" smtClean="0"/>
              <a:t> </a:t>
            </a:r>
            <a:r>
              <a:rPr lang="tr-TR" b="1" dirty="0" err="1" smtClean="0"/>
              <a:t>hoses</a:t>
            </a:r>
            <a:r>
              <a:rPr lang="tr-TR" b="1" dirty="0"/>
              <a:t> </a:t>
            </a:r>
            <a:r>
              <a:rPr lang="tr-TR" b="1" dirty="0" smtClean="0"/>
              <a:t>in </a:t>
            </a:r>
            <a:r>
              <a:rPr lang="tr-TR" b="1" dirty="0" err="1" smtClean="0"/>
              <a:t>serial</a:t>
            </a:r>
            <a:r>
              <a:rPr lang="tr-TR" b="1" dirty="0" smtClean="0"/>
              <a:t> </a:t>
            </a:r>
            <a:r>
              <a:rPr lang="tr-TR" b="1" dirty="0" err="1" smtClean="0"/>
              <a:t>production</a:t>
            </a:r>
            <a:r>
              <a:rPr lang="tr-TR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/>
              <a:t>Product </a:t>
            </a:r>
            <a:r>
              <a:rPr lang="tr-TR" b="1" dirty="0" err="1" smtClean="0"/>
              <a:t>development</a:t>
            </a:r>
            <a:r>
              <a:rPr lang="tr-TR" b="1" dirty="0" smtClean="0"/>
              <a:t> </a:t>
            </a:r>
            <a:r>
              <a:rPr lang="tr-TR" b="1" dirty="0" err="1" smtClean="0"/>
              <a:t>project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over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1500</a:t>
            </a:r>
            <a:r>
              <a:rPr lang="tr-TR" b="1" dirty="0" smtClean="0"/>
              <a:t> </a:t>
            </a:r>
            <a:r>
              <a:rPr lang="tr-TR" b="1" dirty="0" err="1" smtClean="0"/>
              <a:t>new</a:t>
            </a:r>
            <a:r>
              <a:rPr lang="tr-TR" b="1" dirty="0" smtClean="0"/>
              <a:t> OE </a:t>
            </a:r>
            <a:r>
              <a:rPr lang="tr-TR" b="1" dirty="0" err="1" smtClean="0"/>
              <a:t>Suitable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r>
              <a:rPr lang="tr-TR" b="1" dirty="0" smtClean="0"/>
              <a:t> 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aftermarket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7149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6400800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Product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Ranges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: Hydraulic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Hoses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Lima </a:t>
            </a:r>
            <a:r>
              <a:rPr lang="tr-TR" sz="1800" b="1" dirty="0" err="1"/>
              <a:t>Hoses</a:t>
            </a:r>
            <a:r>
              <a:rPr lang="tr-TR" sz="1800" b="1" dirty="0"/>
              <a:t>, </a:t>
            </a:r>
            <a:r>
              <a:rPr lang="tr-TR" sz="1800" b="1" dirty="0" err="1"/>
              <a:t>Company</a:t>
            </a:r>
            <a:r>
              <a:rPr lang="tr-TR" sz="1800" b="1" dirty="0"/>
              <a:t> </a:t>
            </a:r>
            <a:r>
              <a:rPr lang="tr-TR" sz="1800" b="1" dirty="0" err="1"/>
              <a:t>presentation</a:t>
            </a:r>
            <a:endParaRPr lang="tr-TR" sz="1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7" y="1400002"/>
            <a:ext cx="434191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7" y="4365104"/>
            <a:ext cx="7428491" cy="157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211960" y="2348880"/>
            <a:ext cx="417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Hydraulic </a:t>
            </a:r>
            <a:r>
              <a:rPr lang="tr-TR" dirty="0" err="1" smtClean="0"/>
              <a:t>hoses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fittings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trucks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endParaRPr lang="tr-TR" dirty="0" smtClean="0"/>
          </a:p>
          <a:p>
            <a:r>
              <a:rPr lang="tr-TR" dirty="0" err="1"/>
              <a:t>a</a:t>
            </a:r>
            <a:r>
              <a:rPr lang="tr-TR" dirty="0" err="1" smtClean="0"/>
              <a:t>gricultural</a:t>
            </a:r>
            <a:r>
              <a:rPr lang="tr-TR" dirty="0" smtClean="0"/>
              <a:t> </a:t>
            </a:r>
            <a:r>
              <a:rPr lang="tr-TR" dirty="0" err="1" smtClean="0"/>
              <a:t>vehicles</a:t>
            </a:r>
            <a:r>
              <a:rPr lang="tr-TR" dirty="0" smtClean="0"/>
              <a:t>,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a </a:t>
            </a:r>
            <a:r>
              <a:rPr lang="tr-TR" dirty="0" err="1" smtClean="0"/>
              <a:t>growing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demand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local</a:t>
            </a:r>
            <a:r>
              <a:rPr lang="tr-TR" dirty="0" smtClean="0"/>
              <a:t> market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4436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4355976" cy="1800200"/>
          </a:xfrm>
        </p:spPr>
        <p:txBody>
          <a:bodyPr>
            <a:normAutofit/>
          </a:bodyPr>
          <a:lstStyle/>
          <a:p>
            <a:pPr algn="l"/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Product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Ranges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:</a:t>
            </a:r>
          </a:p>
          <a:p>
            <a:pPr algn="l"/>
            <a:r>
              <a:rPr lang="tr-TR" b="1" i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Bended</a:t>
            </a:r>
            <a:r>
              <a:rPr lang="tr-TR" b="1" i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 Steel </a:t>
            </a:r>
            <a:r>
              <a:rPr lang="tr-TR" b="1" i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Pipes</a:t>
            </a:r>
            <a:r>
              <a:rPr lang="tr-TR" b="1" i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tr-TR" b="1" i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for</a:t>
            </a:r>
            <a:r>
              <a:rPr lang="tr-TR" b="1" i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tr-TR" b="1" i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various</a:t>
            </a:r>
            <a:r>
              <a:rPr lang="tr-TR" b="1" i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tr-TR" b="1" i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applications</a:t>
            </a:r>
            <a:endParaRPr lang="tr-TR" b="1" i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 smtClean="0">
                <a:latin typeface="+mn-lt"/>
              </a:rPr>
              <a:t>Lima </a:t>
            </a:r>
            <a:r>
              <a:rPr lang="tr-TR" sz="1800" b="1" dirty="0" err="1" smtClean="0">
                <a:latin typeface="+mn-lt"/>
              </a:rPr>
              <a:t>Hoses</a:t>
            </a:r>
            <a:r>
              <a:rPr lang="tr-TR" sz="1800" b="1" dirty="0" smtClean="0">
                <a:latin typeface="+mn-lt"/>
              </a:rPr>
              <a:t>, </a:t>
            </a:r>
            <a:r>
              <a:rPr lang="tr-TR" sz="1800" b="1" dirty="0" err="1" smtClean="0">
                <a:latin typeface="+mn-lt"/>
              </a:rPr>
              <a:t>Company</a:t>
            </a:r>
            <a:r>
              <a:rPr lang="tr-TR" sz="1800" b="1" dirty="0" smtClean="0">
                <a:latin typeface="+mn-lt"/>
              </a:rPr>
              <a:t> </a:t>
            </a:r>
            <a:r>
              <a:rPr lang="tr-TR" sz="1800" b="1" dirty="0" err="1" smtClean="0">
                <a:latin typeface="+mn-lt"/>
              </a:rPr>
              <a:t>presentation</a:t>
            </a:r>
            <a:endParaRPr lang="tr-TR" sz="1800" b="1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87" y="836712"/>
            <a:ext cx="4244879" cy="270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58425"/>
            <a:ext cx="5349173" cy="346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97" y="4877159"/>
            <a:ext cx="3169273" cy="1504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6711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658" y="692696"/>
            <a:ext cx="6400800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Production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Capability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: </a:t>
            </a:r>
            <a:r>
              <a:rPr lang="tr-TR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Metal </a:t>
            </a:r>
            <a:r>
              <a:rPr lang="tr-TR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Work</a:t>
            </a:r>
            <a:endParaRPr lang="tr-TR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" y="107122"/>
            <a:ext cx="1080120" cy="3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737249" y="65652"/>
            <a:ext cx="7772400" cy="4801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of Lima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96136" y="1234749"/>
            <a:ext cx="32315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4 CNC </a:t>
            </a:r>
            <a:r>
              <a:rPr lang="tr-TR" dirty="0" err="1" smtClean="0"/>
              <a:t>automat</a:t>
            </a: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4 Revolver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2 </a:t>
            </a:r>
            <a:r>
              <a:rPr lang="tr-TR" dirty="0" err="1" smtClean="0"/>
              <a:t>Upright</a:t>
            </a:r>
            <a:r>
              <a:rPr lang="tr-TR" dirty="0" smtClean="0"/>
              <a:t> </a:t>
            </a:r>
            <a:r>
              <a:rPr lang="tr-TR" dirty="0" err="1" smtClean="0"/>
              <a:t>Drill</a:t>
            </a: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2 </a:t>
            </a:r>
            <a:r>
              <a:rPr lang="tr-TR" dirty="0" err="1"/>
              <a:t>P</a:t>
            </a:r>
            <a:r>
              <a:rPr lang="tr-TR" dirty="0" err="1" smtClean="0"/>
              <a:t>neumatic</a:t>
            </a:r>
            <a:r>
              <a:rPr lang="tr-TR" dirty="0" smtClean="0"/>
              <a:t> </a:t>
            </a:r>
            <a:r>
              <a:rPr lang="tr-TR" dirty="0" err="1" smtClean="0"/>
              <a:t>Press</a:t>
            </a: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1 </a:t>
            </a:r>
            <a:r>
              <a:rPr lang="tr-TR" dirty="0" err="1" smtClean="0"/>
              <a:t>Eccentric</a:t>
            </a:r>
            <a:r>
              <a:rPr lang="tr-TR" dirty="0" smtClean="0"/>
              <a:t> </a:t>
            </a:r>
            <a:r>
              <a:rPr lang="tr-TR" dirty="0" err="1" smtClean="0"/>
              <a:t>Press</a:t>
            </a: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1 </a:t>
            </a:r>
            <a:r>
              <a:rPr lang="tr-TR" dirty="0" err="1" smtClean="0"/>
              <a:t>Induction</a:t>
            </a:r>
            <a:r>
              <a:rPr lang="tr-TR" dirty="0" smtClean="0"/>
              <a:t> </a:t>
            </a:r>
            <a:r>
              <a:rPr lang="tr-TR" dirty="0" err="1" smtClean="0"/>
              <a:t>Welding</a:t>
            </a:r>
            <a:r>
              <a:rPr lang="tr-TR" dirty="0" smtClean="0"/>
              <a:t> Machine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4122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troyka li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3426093"/>
            <a:ext cx="4680520" cy="317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2145-188F-42B0-9F2F-FDC36C84844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1535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1104</Words>
  <Application>Microsoft Office PowerPoint</Application>
  <PresentationFormat>Ekran Gösterisi (4:3)</PresentationFormat>
  <Paragraphs>335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Hydraulic Brake &amp; Clutch Hoses with Fittings Hidrolik Fren &amp; Debriyaj Hortumları</vt:lpstr>
      <vt:lpstr>   History</vt:lpstr>
      <vt:lpstr>PowerPoint Sunusu</vt:lpstr>
      <vt:lpstr>Lima Hoses, Company presentation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Main Customers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Lima</dc:creator>
  <cp:lastModifiedBy>ILKER DURMUS</cp:lastModifiedBy>
  <cp:revision>158</cp:revision>
  <cp:lastPrinted>2016-10-10T11:54:45Z</cp:lastPrinted>
  <dcterms:created xsi:type="dcterms:W3CDTF">2016-09-23T08:38:49Z</dcterms:created>
  <dcterms:modified xsi:type="dcterms:W3CDTF">2018-03-16T12:36:13Z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6156343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